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72" r:id="rId11"/>
    <p:sldId id="273" r:id="rId12"/>
    <p:sldId id="277" r:id="rId13"/>
    <p:sldId id="271" r:id="rId14"/>
    <p:sldId id="260" r:id="rId15"/>
  </p:sldIdLst>
  <p:sldSz cx="9144000" cy="5143500" type="screen16x9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8225"/>
    <a:srgbClr val="FF2549"/>
    <a:srgbClr val="5DD5FF"/>
    <a:srgbClr val="FF0D97"/>
    <a:srgbClr val="0000CC"/>
    <a:srgbClr val="003635"/>
    <a:srgbClr val="9EFF29"/>
    <a:srgbClr val="C80064"/>
    <a:srgbClr val="C33A1F"/>
    <a:srgbClr val="007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108" y="-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FFD6B-3E11-4010-8247-47702DC316C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CD5C38-1A58-495E-9334-0909CDEE4773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Latn-BA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ZNANJA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8A74E0-8023-4733-8DE1-A793BA957BE0}" type="parTrans" cxnId="{2C4F880E-3EEF-45A4-A005-9D38144BEB31}">
      <dgm:prSet/>
      <dgm:spPr/>
      <dgm:t>
        <a:bodyPr/>
        <a:lstStyle/>
        <a:p>
          <a:endParaRPr lang="en-US"/>
        </a:p>
      </dgm:t>
    </dgm:pt>
    <dgm:pt modelId="{A47D1FD6-E75F-46F9-AD45-B6C5F6B954F3}" type="sibTrans" cxnId="{2C4F880E-3EEF-45A4-A005-9D38144BEB31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9D9757A0-5A89-4F5B-85E7-ADB2358806AF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Latn-B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SPOSOBNOSTI</a:t>
          </a:r>
          <a:endParaRPr lang="en-US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8A48012-5429-4FF3-9AE8-48E021B73ECA}" type="parTrans" cxnId="{E32433CE-CFAA-40BB-8DCD-313A4DFBD5F6}">
      <dgm:prSet/>
      <dgm:spPr/>
      <dgm:t>
        <a:bodyPr/>
        <a:lstStyle/>
        <a:p>
          <a:endParaRPr lang="en-US"/>
        </a:p>
      </dgm:t>
    </dgm:pt>
    <dgm:pt modelId="{5AF61D22-EC42-4722-B1BB-30D1201A8575}" type="sibTrans" cxnId="{E32433CE-CFAA-40BB-8DCD-313A4DFBD5F6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187F87BC-1288-47C4-AF8C-087E30CE9A8B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sz="1400" dirty="0" smtClean="0">
              <a:latin typeface="Times New Roman" pitchFamily="18" charset="0"/>
              <a:cs typeface="Times New Roman" pitchFamily="18" charset="0"/>
            </a:rPr>
            <a:t>VJEŠTINE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83FC9F7C-265D-43FF-BBDC-F542F0819BB2}" type="parTrans" cxnId="{975D9B35-72F6-40B0-99AF-E55F4E7A8015}">
      <dgm:prSet/>
      <dgm:spPr/>
      <dgm:t>
        <a:bodyPr/>
        <a:lstStyle/>
        <a:p>
          <a:endParaRPr lang="en-US"/>
        </a:p>
      </dgm:t>
    </dgm:pt>
    <dgm:pt modelId="{188F8135-8C83-4EA5-B446-40B69321C9A2}" type="sibTrans" cxnId="{975D9B35-72F6-40B0-99AF-E55F4E7A8015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D03CF260-7CD3-42E1-AC05-CB2F8DB59542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POSLOVI</a:t>
          </a:r>
          <a:endParaRPr lang="en-US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BE20D4-E1C2-4A4A-B04C-B9A5BDDF69CB}" type="parTrans" cxnId="{7994E398-53BA-4A1C-B2BB-3FCBF5DF7594}">
      <dgm:prSet/>
      <dgm:spPr/>
      <dgm:t>
        <a:bodyPr/>
        <a:lstStyle/>
        <a:p>
          <a:endParaRPr lang="en-US"/>
        </a:p>
      </dgm:t>
    </dgm:pt>
    <dgm:pt modelId="{B98129E2-12B7-4BC3-A24B-9DC865B62A24}" type="sibTrans" cxnId="{7994E398-53BA-4A1C-B2BB-3FCBF5DF7594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CADE1F2B-CBBF-41DE-8427-E878359CAD0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MOGUĆNOST ZAPOSLENJA</a:t>
          </a:r>
        </a:p>
      </dgm:t>
    </dgm:pt>
    <dgm:pt modelId="{8829A40F-7295-4193-92E5-CE380658B2E3}" type="parTrans" cxnId="{CB8617B1-9ECB-4E5E-9226-5D5279599295}">
      <dgm:prSet/>
      <dgm:spPr/>
      <dgm:t>
        <a:bodyPr/>
        <a:lstStyle/>
        <a:p>
          <a:endParaRPr lang="en-US"/>
        </a:p>
      </dgm:t>
    </dgm:pt>
    <dgm:pt modelId="{7D801F9B-A5AD-4917-8FFB-4AB599CA2363}" type="sibTrans" cxnId="{CB8617B1-9ECB-4E5E-9226-5D5279599295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/>
        </a:p>
      </dgm:t>
    </dgm:pt>
    <dgm:pt modelId="{9BA14E48-59FE-4EB4-AEA3-2E39786FB443}" type="pres">
      <dgm:prSet presAssocID="{3A5FFD6B-3E11-4010-8247-47702DC316C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27F84C-2514-4AB8-9713-4DE009EEE31A}" type="pres">
      <dgm:prSet presAssocID="{42CD5C38-1A58-495E-9334-0909CDEE4773}" presName="node" presStyleLbl="node1" presStyleIdx="0" presStyleCnt="5" custScaleX="181847" custRadScaleRad="97334" custRadScaleInc="-1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315CB-006D-4A5D-A3EF-4AEF5F58305E}" type="pres">
      <dgm:prSet presAssocID="{A47D1FD6-E75F-46F9-AD45-B6C5F6B954F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21A0B52-6CE0-4498-AEE4-98E2198536E7}" type="pres">
      <dgm:prSet presAssocID="{A47D1FD6-E75F-46F9-AD45-B6C5F6B954F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FC8DE76-8124-49C3-96B4-58C5AA008A6F}" type="pres">
      <dgm:prSet presAssocID="{9D9757A0-5A89-4F5B-85E7-ADB2358806AF}" presName="node" presStyleLbl="node1" presStyleIdx="1" presStyleCnt="5" custScaleX="174832" custRadScaleRad="109484" custRadScaleInc="188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6F2E0E-4F3C-4D8D-BEBC-3E208EEB9215}" type="pres">
      <dgm:prSet presAssocID="{5AF61D22-EC42-4722-B1BB-30D1201A8575}" presName="sibTrans" presStyleLbl="sibTrans2D1" presStyleIdx="1" presStyleCnt="5"/>
      <dgm:spPr/>
      <dgm:t>
        <a:bodyPr/>
        <a:lstStyle/>
        <a:p>
          <a:endParaRPr lang="en-US"/>
        </a:p>
      </dgm:t>
    </dgm:pt>
    <dgm:pt modelId="{E7728EEC-AA39-417A-B8D2-AF66CAC84EF9}" type="pres">
      <dgm:prSet presAssocID="{5AF61D22-EC42-4722-B1BB-30D1201A8575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0C0AC314-16D7-4C9B-B42A-D31A8A5D5F01}" type="pres">
      <dgm:prSet presAssocID="{187F87BC-1288-47C4-AF8C-087E30CE9A8B}" presName="node" presStyleLbl="node1" presStyleIdx="2" presStyleCnt="5" custScaleX="138128" custScaleY="91867" custRadScaleRad="121490" custRadScaleInc="-203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85E58-227B-4EF7-BF5E-3886CFBB78CE}" type="pres">
      <dgm:prSet presAssocID="{188F8135-8C83-4EA5-B446-40B69321C9A2}" presName="sibTrans" presStyleLbl="sibTrans2D1" presStyleIdx="2" presStyleCnt="5"/>
      <dgm:spPr/>
      <dgm:t>
        <a:bodyPr/>
        <a:lstStyle/>
        <a:p>
          <a:endParaRPr lang="en-US"/>
        </a:p>
      </dgm:t>
    </dgm:pt>
    <dgm:pt modelId="{FC0493A8-B6B6-4B4C-85F0-B9D29843AF37}" type="pres">
      <dgm:prSet presAssocID="{188F8135-8C83-4EA5-B446-40B69321C9A2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8C5B6B8-3796-4165-99A5-33A2258E2AE6}" type="pres">
      <dgm:prSet presAssocID="{D03CF260-7CD3-42E1-AC05-CB2F8DB59542}" presName="node" presStyleLbl="node1" presStyleIdx="3" presStyleCnt="5" custScaleX="143160" custRadScaleRad="111716" custRadScaleInc="317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B0460-0F68-4C90-A7A7-67A02FFE55D9}" type="pres">
      <dgm:prSet presAssocID="{B98129E2-12B7-4BC3-A24B-9DC865B62A2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3901E8BA-C36E-46CA-8E74-7C4E78D864B3}" type="pres">
      <dgm:prSet presAssocID="{B98129E2-12B7-4BC3-A24B-9DC865B62A2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2EB22C8-FF47-482D-9006-D1F361723922}" type="pres">
      <dgm:prSet presAssocID="{CADE1F2B-CBBF-41DE-8427-E878359CAD0B}" presName="node" presStyleLbl="node1" presStyleIdx="4" presStyleCnt="5" custScaleX="172942" custRadScaleRad="130652" custRadScaleInc="-19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14CB6-55BF-48C4-9821-FCDD5789C6BB}" type="pres">
      <dgm:prSet presAssocID="{7D801F9B-A5AD-4917-8FFB-4AB599CA2363}" presName="sibTrans" presStyleLbl="sibTrans2D1" presStyleIdx="4" presStyleCnt="5"/>
      <dgm:spPr/>
      <dgm:t>
        <a:bodyPr/>
        <a:lstStyle/>
        <a:p>
          <a:endParaRPr lang="en-US"/>
        </a:p>
      </dgm:t>
    </dgm:pt>
    <dgm:pt modelId="{A2266ABE-C743-4EE3-9152-2A2EE93395BE}" type="pres">
      <dgm:prSet presAssocID="{7D801F9B-A5AD-4917-8FFB-4AB599CA2363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499C3865-3B2D-4B50-8806-21AF238C5301}" type="presOf" srcId="{5AF61D22-EC42-4722-B1BB-30D1201A8575}" destId="{E7728EEC-AA39-417A-B8D2-AF66CAC84EF9}" srcOrd="1" destOrd="0" presId="urn:microsoft.com/office/officeart/2005/8/layout/cycle2"/>
    <dgm:cxn modelId="{3A03E10D-89F7-481E-9568-638AFDEE9ECD}" type="presOf" srcId="{188F8135-8C83-4EA5-B446-40B69321C9A2}" destId="{FC0493A8-B6B6-4B4C-85F0-B9D29843AF37}" srcOrd="1" destOrd="0" presId="urn:microsoft.com/office/officeart/2005/8/layout/cycle2"/>
    <dgm:cxn modelId="{C2405F07-B717-4D3F-A7C1-B2EF99B5BCF5}" type="presOf" srcId="{188F8135-8C83-4EA5-B446-40B69321C9A2}" destId="{D5085E58-227B-4EF7-BF5E-3886CFBB78CE}" srcOrd="0" destOrd="0" presId="urn:microsoft.com/office/officeart/2005/8/layout/cycle2"/>
    <dgm:cxn modelId="{9424752E-0817-41C9-84EF-6A804B10AEA3}" type="presOf" srcId="{187F87BC-1288-47C4-AF8C-087E30CE9A8B}" destId="{0C0AC314-16D7-4C9B-B42A-D31A8A5D5F01}" srcOrd="0" destOrd="0" presId="urn:microsoft.com/office/officeart/2005/8/layout/cycle2"/>
    <dgm:cxn modelId="{7994E398-53BA-4A1C-B2BB-3FCBF5DF7594}" srcId="{3A5FFD6B-3E11-4010-8247-47702DC316CD}" destId="{D03CF260-7CD3-42E1-AC05-CB2F8DB59542}" srcOrd="3" destOrd="0" parTransId="{B8BE20D4-E1C2-4A4A-B04C-B9A5BDDF69CB}" sibTransId="{B98129E2-12B7-4BC3-A24B-9DC865B62A24}"/>
    <dgm:cxn modelId="{BCD03FD8-7D04-425A-B244-6105F8237C76}" type="presOf" srcId="{D03CF260-7CD3-42E1-AC05-CB2F8DB59542}" destId="{A8C5B6B8-3796-4165-99A5-33A2258E2AE6}" srcOrd="0" destOrd="0" presId="urn:microsoft.com/office/officeart/2005/8/layout/cycle2"/>
    <dgm:cxn modelId="{2C4F880E-3EEF-45A4-A005-9D38144BEB31}" srcId="{3A5FFD6B-3E11-4010-8247-47702DC316CD}" destId="{42CD5C38-1A58-495E-9334-0909CDEE4773}" srcOrd="0" destOrd="0" parTransId="{B88A74E0-8023-4733-8DE1-A793BA957BE0}" sibTransId="{A47D1FD6-E75F-46F9-AD45-B6C5F6B954F3}"/>
    <dgm:cxn modelId="{B57E9E25-21A4-4B28-9F6E-5C8A1BD29814}" type="presOf" srcId="{B98129E2-12B7-4BC3-A24B-9DC865B62A24}" destId="{3901E8BA-C36E-46CA-8E74-7C4E78D864B3}" srcOrd="1" destOrd="0" presId="urn:microsoft.com/office/officeart/2005/8/layout/cycle2"/>
    <dgm:cxn modelId="{1662898F-BD96-4DF9-99FC-24C10DC0805E}" type="presOf" srcId="{A47D1FD6-E75F-46F9-AD45-B6C5F6B954F3}" destId="{021A0B52-6CE0-4498-AEE4-98E2198536E7}" srcOrd="1" destOrd="0" presId="urn:microsoft.com/office/officeart/2005/8/layout/cycle2"/>
    <dgm:cxn modelId="{A088D18B-8037-4A82-8A36-7AAC312D6FEF}" type="presOf" srcId="{42CD5C38-1A58-495E-9334-0909CDEE4773}" destId="{3F27F84C-2514-4AB8-9713-4DE009EEE31A}" srcOrd="0" destOrd="0" presId="urn:microsoft.com/office/officeart/2005/8/layout/cycle2"/>
    <dgm:cxn modelId="{C0ECC550-3AD3-4276-A8F0-CAC04FD96A1F}" type="presOf" srcId="{CADE1F2B-CBBF-41DE-8427-E878359CAD0B}" destId="{42EB22C8-FF47-482D-9006-D1F361723922}" srcOrd="0" destOrd="0" presId="urn:microsoft.com/office/officeart/2005/8/layout/cycle2"/>
    <dgm:cxn modelId="{0AD68BED-22B5-41B6-A689-DA14F992076D}" type="presOf" srcId="{5AF61D22-EC42-4722-B1BB-30D1201A8575}" destId="{F16F2E0E-4F3C-4D8D-BEBC-3E208EEB9215}" srcOrd="0" destOrd="0" presId="urn:microsoft.com/office/officeart/2005/8/layout/cycle2"/>
    <dgm:cxn modelId="{3DC248A7-70C4-46E7-9DB8-528B0ECFD9AA}" type="presOf" srcId="{7D801F9B-A5AD-4917-8FFB-4AB599CA2363}" destId="{A2266ABE-C743-4EE3-9152-2A2EE93395BE}" srcOrd="1" destOrd="0" presId="urn:microsoft.com/office/officeart/2005/8/layout/cycle2"/>
    <dgm:cxn modelId="{6D7BA2E7-DB78-4158-92CF-0B3F1D4A23FD}" type="presOf" srcId="{B98129E2-12B7-4BC3-A24B-9DC865B62A24}" destId="{50EB0460-0F68-4C90-A7A7-67A02FFE55D9}" srcOrd="0" destOrd="0" presId="urn:microsoft.com/office/officeart/2005/8/layout/cycle2"/>
    <dgm:cxn modelId="{D58DF178-6001-49CE-B320-D822723FC5D7}" type="presOf" srcId="{7D801F9B-A5AD-4917-8FFB-4AB599CA2363}" destId="{A5F14CB6-55BF-48C4-9821-FCDD5789C6BB}" srcOrd="0" destOrd="0" presId="urn:microsoft.com/office/officeart/2005/8/layout/cycle2"/>
    <dgm:cxn modelId="{975D9B35-72F6-40B0-99AF-E55F4E7A8015}" srcId="{3A5FFD6B-3E11-4010-8247-47702DC316CD}" destId="{187F87BC-1288-47C4-AF8C-087E30CE9A8B}" srcOrd="2" destOrd="0" parTransId="{83FC9F7C-265D-43FF-BBDC-F542F0819BB2}" sibTransId="{188F8135-8C83-4EA5-B446-40B69321C9A2}"/>
    <dgm:cxn modelId="{E32433CE-CFAA-40BB-8DCD-313A4DFBD5F6}" srcId="{3A5FFD6B-3E11-4010-8247-47702DC316CD}" destId="{9D9757A0-5A89-4F5B-85E7-ADB2358806AF}" srcOrd="1" destOrd="0" parTransId="{A8A48012-5429-4FF3-9AE8-48E021B73ECA}" sibTransId="{5AF61D22-EC42-4722-B1BB-30D1201A8575}"/>
    <dgm:cxn modelId="{87BEEA98-86AD-47D2-946F-5B58464F3567}" type="presOf" srcId="{9D9757A0-5A89-4F5B-85E7-ADB2358806AF}" destId="{7FC8DE76-8124-49C3-96B4-58C5AA008A6F}" srcOrd="0" destOrd="0" presId="urn:microsoft.com/office/officeart/2005/8/layout/cycle2"/>
    <dgm:cxn modelId="{F9B3F844-01FC-4BBC-9E7D-CDFCFE646610}" type="presOf" srcId="{A47D1FD6-E75F-46F9-AD45-B6C5F6B954F3}" destId="{64B315CB-006D-4A5D-A3EF-4AEF5F58305E}" srcOrd="0" destOrd="0" presId="urn:microsoft.com/office/officeart/2005/8/layout/cycle2"/>
    <dgm:cxn modelId="{CB8617B1-9ECB-4E5E-9226-5D5279599295}" srcId="{3A5FFD6B-3E11-4010-8247-47702DC316CD}" destId="{CADE1F2B-CBBF-41DE-8427-E878359CAD0B}" srcOrd="4" destOrd="0" parTransId="{8829A40F-7295-4193-92E5-CE380658B2E3}" sibTransId="{7D801F9B-A5AD-4917-8FFB-4AB599CA2363}"/>
    <dgm:cxn modelId="{233AA4F0-E3AB-4787-B3C8-FB7ED0270E18}" type="presOf" srcId="{3A5FFD6B-3E11-4010-8247-47702DC316CD}" destId="{9BA14E48-59FE-4EB4-AEA3-2E39786FB443}" srcOrd="0" destOrd="0" presId="urn:microsoft.com/office/officeart/2005/8/layout/cycle2"/>
    <dgm:cxn modelId="{2813638C-B070-40CB-8519-4E92A1E3E94C}" type="presParOf" srcId="{9BA14E48-59FE-4EB4-AEA3-2E39786FB443}" destId="{3F27F84C-2514-4AB8-9713-4DE009EEE31A}" srcOrd="0" destOrd="0" presId="urn:microsoft.com/office/officeart/2005/8/layout/cycle2"/>
    <dgm:cxn modelId="{35F5A83B-5666-42D6-9495-E4844709F816}" type="presParOf" srcId="{9BA14E48-59FE-4EB4-AEA3-2E39786FB443}" destId="{64B315CB-006D-4A5D-A3EF-4AEF5F58305E}" srcOrd="1" destOrd="0" presId="urn:microsoft.com/office/officeart/2005/8/layout/cycle2"/>
    <dgm:cxn modelId="{1A99CC90-4D24-468A-8126-8628A7796985}" type="presParOf" srcId="{64B315CB-006D-4A5D-A3EF-4AEF5F58305E}" destId="{021A0B52-6CE0-4498-AEE4-98E2198536E7}" srcOrd="0" destOrd="0" presId="urn:microsoft.com/office/officeart/2005/8/layout/cycle2"/>
    <dgm:cxn modelId="{0FE03194-37CA-46F0-A89E-025CBD334877}" type="presParOf" srcId="{9BA14E48-59FE-4EB4-AEA3-2E39786FB443}" destId="{7FC8DE76-8124-49C3-96B4-58C5AA008A6F}" srcOrd="2" destOrd="0" presId="urn:microsoft.com/office/officeart/2005/8/layout/cycle2"/>
    <dgm:cxn modelId="{A8405BF7-20A4-4780-A24D-B0EE1369CEB8}" type="presParOf" srcId="{9BA14E48-59FE-4EB4-AEA3-2E39786FB443}" destId="{F16F2E0E-4F3C-4D8D-BEBC-3E208EEB9215}" srcOrd="3" destOrd="0" presId="urn:microsoft.com/office/officeart/2005/8/layout/cycle2"/>
    <dgm:cxn modelId="{53FA34D8-87FC-47A1-A73A-74F70E1C5807}" type="presParOf" srcId="{F16F2E0E-4F3C-4D8D-BEBC-3E208EEB9215}" destId="{E7728EEC-AA39-417A-B8D2-AF66CAC84EF9}" srcOrd="0" destOrd="0" presId="urn:microsoft.com/office/officeart/2005/8/layout/cycle2"/>
    <dgm:cxn modelId="{8D45760E-D709-4F99-B13F-9F1F98C8B083}" type="presParOf" srcId="{9BA14E48-59FE-4EB4-AEA3-2E39786FB443}" destId="{0C0AC314-16D7-4C9B-B42A-D31A8A5D5F01}" srcOrd="4" destOrd="0" presId="urn:microsoft.com/office/officeart/2005/8/layout/cycle2"/>
    <dgm:cxn modelId="{CC361580-EB78-4F1F-9663-A75F993C1BFB}" type="presParOf" srcId="{9BA14E48-59FE-4EB4-AEA3-2E39786FB443}" destId="{D5085E58-227B-4EF7-BF5E-3886CFBB78CE}" srcOrd="5" destOrd="0" presId="urn:microsoft.com/office/officeart/2005/8/layout/cycle2"/>
    <dgm:cxn modelId="{7B688403-AA33-46DA-A2CA-5230BBF9C78B}" type="presParOf" srcId="{D5085E58-227B-4EF7-BF5E-3886CFBB78CE}" destId="{FC0493A8-B6B6-4B4C-85F0-B9D29843AF37}" srcOrd="0" destOrd="0" presId="urn:microsoft.com/office/officeart/2005/8/layout/cycle2"/>
    <dgm:cxn modelId="{A7AE44F7-A3D4-4E4F-A15F-437028801B46}" type="presParOf" srcId="{9BA14E48-59FE-4EB4-AEA3-2E39786FB443}" destId="{A8C5B6B8-3796-4165-99A5-33A2258E2AE6}" srcOrd="6" destOrd="0" presId="urn:microsoft.com/office/officeart/2005/8/layout/cycle2"/>
    <dgm:cxn modelId="{493D7C5E-6F99-4001-9BF9-C08772DD18CD}" type="presParOf" srcId="{9BA14E48-59FE-4EB4-AEA3-2E39786FB443}" destId="{50EB0460-0F68-4C90-A7A7-67A02FFE55D9}" srcOrd="7" destOrd="0" presId="urn:microsoft.com/office/officeart/2005/8/layout/cycle2"/>
    <dgm:cxn modelId="{C9B5FA3E-F2F3-4754-BFC6-5FD15CA8005E}" type="presParOf" srcId="{50EB0460-0F68-4C90-A7A7-67A02FFE55D9}" destId="{3901E8BA-C36E-46CA-8E74-7C4E78D864B3}" srcOrd="0" destOrd="0" presId="urn:microsoft.com/office/officeart/2005/8/layout/cycle2"/>
    <dgm:cxn modelId="{8738C567-F305-406A-A4E4-7DE06DDA29C7}" type="presParOf" srcId="{9BA14E48-59FE-4EB4-AEA3-2E39786FB443}" destId="{42EB22C8-FF47-482D-9006-D1F361723922}" srcOrd="8" destOrd="0" presId="urn:microsoft.com/office/officeart/2005/8/layout/cycle2"/>
    <dgm:cxn modelId="{7370D3AA-CE3B-4B2B-B44A-855461C3819F}" type="presParOf" srcId="{9BA14E48-59FE-4EB4-AEA3-2E39786FB443}" destId="{A5F14CB6-55BF-48C4-9821-FCDD5789C6BB}" srcOrd="9" destOrd="0" presId="urn:microsoft.com/office/officeart/2005/8/layout/cycle2"/>
    <dgm:cxn modelId="{AF2281DC-12AA-41EB-BA41-33BE466F89A0}" type="presParOf" srcId="{A5F14CB6-55BF-48C4-9821-FCDD5789C6BB}" destId="{A2266ABE-C743-4EE3-9152-2A2EE93395B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AB9F5A-DE3B-43F4-AE05-B8B3E4C57E1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32A7B0-F7FD-438B-ABAE-8F4CCC28F727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RS" dirty="0" smtClean="0">
              <a:latin typeface="Times New Roman" pitchFamily="18" charset="0"/>
              <a:cs typeface="Times New Roman" pitchFamily="18" charset="0"/>
            </a:rPr>
            <a:t>Teorijska i praktična nastava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E4FDB643-78FD-4DFE-8829-5EDA88E026CF}" type="parTrans" cxnId="{16113F85-0BC2-4B21-B308-528C4DD8EF10}">
      <dgm:prSet/>
      <dgm:spPr/>
      <dgm:t>
        <a:bodyPr/>
        <a:lstStyle/>
        <a:p>
          <a:endParaRPr lang="en-US"/>
        </a:p>
      </dgm:t>
    </dgm:pt>
    <dgm:pt modelId="{158635F9-C426-450C-AA47-5A2E2AE299F4}" type="sibTrans" cxnId="{16113F85-0BC2-4B21-B308-528C4DD8EF10}">
      <dgm:prSet/>
      <dgm:spPr/>
      <dgm:t>
        <a:bodyPr/>
        <a:lstStyle/>
        <a:p>
          <a:endParaRPr lang="en-US"/>
        </a:p>
      </dgm:t>
    </dgm:pt>
    <dgm:pt modelId="{8EEDA1DE-AE71-4986-90FC-157DC997DA29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dirty="0" smtClean="0">
              <a:latin typeface="Times New Roman" pitchFamily="18" charset="0"/>
              <a:cs typeface="Times New Roman" pitchFamily="18" charset="0"/>
            </a:rPr>
            <a:t>Nastava za zanimanje turistički tehničar se izvodi u opremljenim učionicama i kabinetu za praktičnu nastavu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1D6A395-C65B-477B-A159-22245857B9E9}" type="parTrans" cxnId="{40ABB75D-AE75-4D74-B1D5-DF61C1F65F96}">
      <dgm:prSet/>
      <dgm:spPr/>
      <dgm:t>
        <a:bodyPr/>
        <a:lstStyle/>
        <a:p>
          <a:endParaRPr lang="en-US"/>
        </a:p>
      </dgm:t>
    </dgm:pt>
    <dgm:pt modelId="{AA0FF3CA-8AEE-4AB9-B951-2F36EB35C1A0}" type="sibTrans" cxnId="{40ABB75D-AE75-4D74-B1D5-DF61C1F65F96}">
      <dgm:prSet/>
      <dgm:spPr/>
      <dgm:t>
        <a:bodyPr/>
        <a:lstStyle/>
        <a:p>
          <a:endParaRPr lang="en-US"/>
        </a:p>
      </dgm:t>
    </dgm:pt>
    <dgm:pt modelId="{D533756A-B0B4-4F65-B880-10E9FA131EFF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dirty="0" smtClean="0">
              <a:latin typeface="Times New Roman" pitchFamily="18" charset="0"/>
              <a:cs typeface="Times New Roman" pitchFamily="18" charset="0"/>
            </a:rPr>
            <a:t>Praktična nastava u srednjim stručnim školama  izvodi se u skladu sa nastavnim planovima i programima u kabinetima praktične nastave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B877BFA6-8978-4565-B89B-2BD2DAC53207}" type="parTrans" cxnId="{42D464CE-7F44-4F84-8898-5F8B1135A036}">
      <dgm:prSet/>
      <dgm:spPr/>
      <dgm:t>
        <a:bodyPr/>
        <a:lstStyle/>
        <a:p>
          <a:endParaRPr lang="en-US"/>
        </a:p>
      </dgm:t>
    </dgm:pt>
    <dgm:pt modelId="{C1F5EAFB-6D53-4830-B116-B84C5053CAD0}" type="sibTrans" cxnId="{42D464CE-7F44-4F84-8898-5F8B1135A036}">
      <dgm:prSet/>
      <dgm:spPr/>
      <dgm:t>
        <a:bodyPr/>
        <a:lstStyle/>
        <a:p>
          <a:endParaRPr lang="en-US"/>
        </a:p>
      </dgm:t>
    </dgm:pt>
    <dgm:pt modelId="{64B7EB35-1C36-4785-8D1C-C8FB82412E1D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RS" dirty="0" smtClean="0"/>
            <a:t>Kabinet za praktičnu nasavu</a:t>
          </a:r>
          <a:endParaRPr lang="en-US" dirty="0"/>
        </a:p>
      </dgm:t>
    </dgm:pt>
    <dgm:pt modelId="{06EAE39F-2CB5-4DFD-A934-1CA0E3F4746F}" type="parTrans" cxnId="{F2F48A11-9933-4B77-A145-51A70AF3EE50}">
      <dgm:prSet/>
      <dgm:spPr/>
      <dgm:t>
        <a:bodyPr/>
        <a:lstStyle/>
        <a:p>
          <a:endParaRPr lang="en-US"/>
        </a:p>
      </dgm:t>
    </dgm:pt>
    <dgm:pt modelId="{D3872092-084F-467A-AA26-A160432F190D}" type="sibTrans" cxnId="{F2F48A11-9933-4B77-A145-51A70AF3EE50}">
      <dgm:prSet/>
      <dgm:spPr/>
      <dgm:t>
        <a:bodyPr/>
        <a:lstStyle/>
        <a:p>
          <a:endParaRPr lang="en-US"/>
        </a:p>
      </dgm:t>
    </dgm:pt>
    <dgm:pt modelId="{4790C06B-E81E-45C5-956D-75CC8AEF840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dirty="0" smtClean="0">
              <a:latin typeface="Times New Roman" pitchFamily="18" charset="0"/>
              <a:cs typeface="Times New Roman" pitchFamily="18" charset="0"/>
            </a:rPr>
            <a:t>Kabinet za praktičnu nastavu je opremljen uz donaciju Fondacije Helvetas Moja Budućnost  i Grada Trebinja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C68908F-0056-4AAC-9EC5-22F489533112}" type="parTrans" cxnId="{A4DEBC77-781E-4800-B0B5-4A905974449F}">
      <dgm:prSet/>
      <dgm:spPr/>
      <dgm:t>
        <a:bodyPr/>
        <a:lstStyle/>
        <a:p>
          <a:endParaRPr lang="en-US"/>
        </a:p>
      </dgm:t>
    </dgm:pt>
    <dgm:pt modelId="{E161E9A4-C56B-437F-89EC-F2B55A11F387}" type="sibTrans" cxnId="{A4DEBC77-781E-4800-B0B5-4A905974449F}">
      <dgm:prSet/>
      <dgm:spPr/>
      <dgm:t>
        <a:bodyPr/>
        <a:lstStyle/>
        <a:p>
          <a:endParaRPr lang="en-US"/>
        </a:p>
      </dgm:t>
    </dgm:pt>
    <dgm:pt modelId="{AE4D76B3-C455-4D58-87C6-82F156A21150}">
      <dgm:prSet phldrT="[Text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Latn-RS" dirty="0" smtClean="0">
              <a:solidFill>
                <a:schemeClr val="tx1"/>
              </a:solidFill>
            </a:rPr>
            <a:t>Praktična nastava van škole</a:t>
          </a:r>
          <a:endParaRPr lang="en-US" dirty="0">
            <a:solidFill>
              <a:schemeClr val="tx1"/>
            </a:solidFill>
          </a:endParaRPr>
        </a:p>
      </dgm:t>
    </dgm:pt>
    <dgm:pt modelId="{8997FEDE-521E-4C54-AEF0-63C84F04F73C}" type="parTrans" cxnId="{EE73D559-F1DC-4BEF-AF77-A99A01DE0EE2}">
      <dgm:prSet/>
      <dgm:spPr/>
      <dgm:t>
        <a:bodyPr/>
        <a:lstStyle/>
        <a:p>
          <a:endParaRPr lang="en-US"/>
        </a:p>
      </dgm:t>
    </dgm:pt>
    <dgm:pt modelId="{85F13E13-B27B-41F9-B86E-17B744AF9FC9}" type="sibTrans" cxnId="{EE73D559-F1DC-4BEF-AF77-A99A01DE0EE2}">
      <dgm:prSet/>
      <dgm:spPr/>
      <dgm:t>
        <a:bodyPr/>
        <a:lstStyle/>
        <a:p>
          <a:endParaRPr lang="en-US"/>
        </a:p>
      </dgm:t>
    </dgm:pt>
    <dgm:pt modelId="{E2B8C9D2-3623-4DCE-A93A-00FBBE70BCDE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Latn-BA" dirty="0" smtClean="0">
              <a:latin typeface="Times New Roman" pitchFamily="18" charset="0"/>
              <a:cs typeface="Times New Roman" pitchFamily="18" charset="0"/>
            </a:rPr>
            <a:t>Praktična nastava se izvodi pod stručnim nadzorom srednje stručne  škole i poslodavca, koji imaju odgovarajuću opremu, sredstva i druge uslove, u skladu sa nastavnim planom i programom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3EDB7A7-75A8-4ACF-9534-DDFC6DA6271F}" type="parTrans" cxnId="{FDE8A477-59B5-417B-A07D-642BF043FFFE}">
      <dgm:prSet/>
      <dgm:spPr/>
      <dgm:t>
        <a:bodyPr/>
        <a:lstStyle/>
        <a:p>
          <a:endParaRPr lang="en-US"/>
        </a:p>
      </dgm:t>
    </dgm:pt>
    <dgm:pt modelId="{9E8D047C-6F1B-4C2E-956A-18C024DD9F2C}" type="sibTrans" cxnId="{FDE8A477-59B5-417B-A07D-642BF043FFFE}">
      <dgm:prSet/>
      <dgm:spPr/>
      <dgm:t>
        <a:bodyPr/>
        <a:lstStyle/>
        <a:p>
          <a:endParaRPr lang="en-US"/>
        </a:p>
      </dgm:t>
    </dgm:pt>
    <dgm:pt modelId="{8A095B25-044E-4CCC-9022-53F65CD9B9BA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Latn-BA" dirty="0" smtClean="0">
              <a:latin typeface="Times New Roman" pitchFamily="18" charset="0"/>
              <a:cs typeface="Times New Roman" pitchFamily="18" charset="0"/>
            </a:rPr>
            <a:t>Ugovorom su regulisani prava i obaveze učenika i poslodavaca.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CAB483C3-A066-4E21-9B21-7E2A2C145A61}" type="parTrans" cxnId="{8CB0DDB8-BF60-4ACB-8839-A1A8F2C3A925}">
      <dgm:prSet/>
      <dgm:spPr/>
      <dgm:t>
        <a:bodyPr/>
        <a:lstStyle/>
        <a:p>
          <a:endParaRPr lang="en-US"/>
        </a:p>
      </dgm:t>
    </dgm:pt>
    <dgm:pt modelId="{1AEA37E6-2DA3-40EA-B156-948997FBEE73}" type="sibTrans" cxnId="{8CB0DDB8-BF60-4ACB-8839-A1A8F2C3A925}">
      <dgm:prSet/>
      <dgm:spPr/>
      <dgm:t>
        <a:bodyPr/>
        <a:lstStyle/>
        <a:p>
          <a:endParaRPr lang="en-US"/>
        </a:p>
      </dgm:t>
    </dgm:pt>
    <dgm:pt modelId="{8120AD73-B74C-4080-9D48-66B2C89FFCFC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83F0B533-845D-4AE9-8EBE-9F25A75B908E}" type="parTrans" cxnId="{BE791B2B-582F-4C88-A08C-20855332BEEA}">
      <dgm:prSet/>
      <dgm:spPr/>
      <dgm:t>
        <a:bodyPr/>
        <a:lstStyle/>
        <a:p>
          <a:endParaRPr lang="en-US"/>
        </a:p>
      </dgm:t>
    </dgm:pt>
    <dgm:pt modelId="{F8A0E274-CF50-4973-B4F2-9241BF1EC590}" type="sibTrans" cxnId="{BE791B2B-582F-4C88-A08C-20855332BEEA}">
      <dgm:prSet/>
      <dgm:spPr/>
      <dgm:t>
        <a:bodyPr/>
        <a:lstStyle/>
        <a:p>
          <a:endParaRPr lang="en-US"/>
        </a:p>
      </dgm:t>
    </dgm:pt>
    <dgm:pt modelId="{21A3F3EE-F68E-46D1-9006-780ABA27C645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dirty="0" smtClean="0">
              <a:latin typeface="Times New Roman" pitchFamily="18" charset="0"/>
              <a:cs typeface="Times New Roman" pitchFamily="18" charset="0"/>
            </a:rPr>
            <a:t>Cilj nastavnog procesa je podsticanje grupnog rada, kontinuiranog učenja i primjena informatičkih tehnologija u radu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38267CFA-FF55-46D5-8521-EF808FBDB424}" type="parTrans" cxnId="{2B0C9270-E2BC-415C-BDE5-8CF9699BCB4D}">
      <dgm:prSet/>
      <dgm:spPr/>
      <dgm:t>
        <a:bodyPr/>
        <a:lstStyle/>
        <a:p>
          <a:endParaRPr lang="en-US"/>
        </a:p>
      </dgm:t>
    </dgm:pt>
    <dgm:pt modelId="{2F0EE0F1-CBDB-4E77-823E-A85B2F7E4CB0}" type="sibTrans" cxnId="{2B0C9270-E2BC-415C-BDE5-8CF9699BCB4D}">
      <dgm:prSet/>
      <dgm:spPr/>
      <dgm:t>
        <a:bodyPr/>
        <a:lstStyle/>
        <a:p>
          <a:endParaRPr lang="en-US"/>
        </a:p>
      </dgm:t>
    </dgm:pt>
    <dgm:pt modelId="{929EB36C-9D6E-4630-B6F5-947583A93399}" type="pres">
      <dgm:prSet presAssocID="{DDAB9F5A-DE3B-43F4-AE05-B8B3E4C57E1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A08288-23C5-49E4-9D02-BEA793F825B3}" type="pres">
      <dgm:prSet presAssocID="{8A32A7B0-F7FD-438B-ABAE-8F4CCC28F727}" presName="composite" presStyleCnt="0"/>
      <dgm:spPr/>
    </dgm:pt>
    <dgm:pt modelId="{A657398A-4FC1-444E-9C33-84E50B8C5B37}" type="pres">
      <dgm:prSet presAssocID="{8A32A7B0-F7FD-438B-ABAE-8F4CCC28F72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CDBD3-ED4A-490F-B216-D5F5E61CA587}" type="pres">
      <dgm:prSet presAssocID="{8A32A7B0-F7FD-438B-ABAE-8F4CCC28F72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51E8A3-DCB2-4092-A436-33CBFAD55732}" type="pres">
      <dgm:prSet presAssocID="{158635F9-C426-450C-AA47-5A2E2AE299F4}" presName="sp" presStyleCnt="0"/>
      <dgm:spPr/>
    </dgm:pt>
    <dgm:pt modelId="{E9596509-BE2D-416B-8925-FFF6FA3C5152}" type="pres">
      <dgm:prSet presAssocID="{64B7EB35-1C36-4785-8D1C-C8FB82412E1D}" presName="composite" presStyleCnt="0"/>
      <dgm:spPr/>
    </dgm:pt>
    <dgm:pt modelId="{A8140AFF-3295-4AA9-A2D4-33B444CBD36D}" type="pres">
      <dgm:prSet presAssocID="{64B7EB35-1C36-4785-8D1C-C8FB82412E1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B29F0E-8878-4990-B011-29CD051CB552}" type="pres">
      <dgm:prSet presAssocID="{64B7EB35-1C36-4785-8D1C-C8FB82412E1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55797-4CA7-4BE7-9D88-E357BC25631D}" type="pres">
      <dgm:prSet presAssocID="{D3872092-084F-467A-AA26-A160432F190D}" presName="sp" presStyleCnt="0"/>
      <dgm:spPr/>
    </dgm:pt>
    <dgm:pt modelId="{D3E2E28A-28A6-48E0-9BFB-231DE9B96FCC}" type="pres">
      <dgm:prSet presAssocID="{AE4D76B3-C455-4D58-87C6-82F156A21150}" presName="composite" presStyleCnt="0"/>
      <dgm:spPr/>
    </dgm:pt>
    <dgm:pt modelId="{4169CAAD-2D45-403D-A722-0DA9B6916414}" type="pres">
      <dgm:prSet presAssocID="{AE4D76B3-C455-4D58-87C6-82F156A2115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48BD2-453E-41CD-86F1-0FEA2C34D8EB}" type="pres">
      <dgm:prSet presAssocID="{AE4D76B3-C455-4D58-87C6-82F156A2115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82107F-5230-41C4-B5F2-EA35912BD5CE}" type="presOf" srcId="{8EEDA1DE-AE71-4986-90FC-157DC997DA29}" destId="{541CDBD3-ED4A-490F-B216-D5F5E61CA587}" srcOrd="0" destOrd="0" presId="urn:microsoft.com/office/officeart/2005/8/layout/chevron2"/>
    <dgm:cxn modelId="{FEB0EF3A-C590-45E8-9052-DDD7AA907689}" type="presOf" srcId="{AE4D76B3-C455-4D58-87C6-82F156A21150}" destId="{4169CAAD-2D45-403D-A722-0DA9B6916414}" srcOrd="0" destOrd="0" presId="urn:microsoft.com/office/officeart/2005/8/layout/chevron2"/>
    <dgm:cxn modelId="{A4DEBC77-781E-4800-B0B5-4A905974449F}" srcId="{64B7EB35-1C36-4785-8D1C-C8FB82412E1D}" destId="{4790C06B-E81E-45C5-956D-75CC8AEF840C}" srcOrd="0" destOrd="0" parTransId="{CC68908F-0056-4AAC-9EC5-22F489533112}" sibTransId="{E161E9A4-C56B-437F-89EC-F2B55A11F387}"/>
    <dgm:cxn modelId="{42D464CE-7F44-4F84-8898-5F8B1135A036}" srcId="{8A32A7B0-F7FD-438B-ABAE-8F4CCC28F727}" destId="{D533756A-B0B4-4F65-B880-10E9FA131EFF}" srcOrd="1" destOrd="0" parTransId="{B877BFA6-8978-4565-B89B-2BD2DAC53207}" sibTransId="{C1F5EAFB-6D53-4830-B116-B84C5053CAD0}"/>
    <dgm:cxn modelId="{8CB0DDB8-BF60-4ACB-8839-A1A8F2C3A925}" srcId="{AE4D76B3-C455-4D58-87C6-82F156A21150}" destId="{8A095B25-044E-4CCC-9022-53F65CD9B9BA}" srcOrd="1" destOrd="0" parTransId="{CAB483C3-A066-4E21-9B21-7E2A2C145A61}" sibTransId="{1AEA37E6-2DA3-40EA-B156-948997FBEE73}"/>
    <dgm:cxn modelId="{C3B08B55-4BF1-4083-9CC3-106E56885442}" type="presOf" srcId="{21A3F3EE-F68E-46D1-9006-780ABA27C645}" destId="{73B29F0E-8878-4990-B011-29CD051CB552}" srcOrd="0" destOrd="1" presId="urn:microsoft.com/office/officeart/2005/8/layout/chevron2"/>
    <dgm:cxn modelId="{2B0C9270-E2BC-415C-BDE5-8CF9699BCB4D}" srcId="{64B7EB35-1C36-4785-8D1C-C8FB82412E1D}" destId="{21A3F3EE-F68E-46D1-9006-780ABA27C645}" srcOrd="1" destOrd="0" parTransId="{38267CFA-FF55-46D5-8521-EF808FBDB424}" sibTransId="{2F0EE0F1-CBDB-4E77-823E-A85B2F7E4CB0}"/>
    <dgm:cxn modelId="{EE73D559-F1DC-4BEF-AF77-A99A01DE0EE2}" srcId="{DDAB9F5A-DE3B-43F4-AE05-B8B3E4C57E10}" destId="{AE4D76B3-C455-4D58-87C6-82F156A21150}" srcOrd="2" destOrd="0" parTransId="{8997FEDE-521E-4C54-AEF0-63C84F04F73C}" sibTransId="{85F13E13-B27B-41F9-B86E-17B744AF9FC9}"/>
    <dgm:cxn modelId="{FDE8A477-59B5-417B-A07D-642BF043FFFE}" srcId="{AE4D76B3-C455-4D58-87C6-82F156A21150}" destId="{E2B8C9D2-3623-4DCE-A93A-00FBBE70BCDE}" srcOrd="0" destOrd="0" parTransId="{33EDB7A7-75A8-4ACF-9534-DDFC6DA6271F}" sibTransId="{9E8D047C-6F1B-4C2E-956A-18C024DD9F2C}"/>
    <dgm:cxn modelId="{F95F4736-BAC9-4444-A3A5-C74F984E64C2}" type="presOf" srcId="{4790C06B-E81E-45C5-956D-75CC8AEF840C}" destId="{73B29F0E-8878-4990-B011-29CD051CB552}" srcOrd="0" destOrd="0" presId="urn:microsoft.com/office/officeart/2005/8/layout/chevron2"/>
    <dgm:cxn modelId="{61DAF3C2-D9F0-489B-997C-B06443B55912}" type="presOf" srcId="{D533756A-B0B4-4F65-B880-10E9FA131EFF}" destId="{541CDBD3-ED4A-490F-B216-D5F5E61CA587}" srcOrd="0" destOrd="1" presId="urn:microsoft.com/office/officeart/2005/8/layout/chevron2"/>
    <dgm:cxn modelId="{F2F48A11-9933-4B77-A145-51A70AF3EE50}" srcId="{DDAB9F5A-DE3B-43F4-AE05-B8B3E4C57E10}" destId="{64B7EB35-1C36-4785-8D1C-C8FB82412E1D}" srcOrd="1" destOrd="0" parTransId="{06EAE39F-2CB5-4DFD-A934-1CA0E3F4746F}" sibTransId="{D3872092-084F-467A-AA26-A160432F190D}"/>
    <dgm:cxn modelId="{16113F85-0BC2-4B21-B308-528C4DD8EF10}" srcId="{DDAB9F5A-DE3B-43F4-AE05-B8B3E4C57E10}" destId="{8A32A7B0-F7FD-438B-ABAE-8F4CCC28F727}" srcOrd="0" destOrd="0" parTransId="{E4FDB643-78FD-4DFE-8829-5EDA88E026CF}" sibTransId="{158635F9-C426-450C-AA47-5A2E2AE299F4}"/>
    <dgm:cxn modelId="{A058C6B0-AC48-42F9-8DC3-DC08DAC0B51D}" type="presOf" srcId="{64B7EB35-1C36-4785-8D1C-C8FB82412E1D}" destId="{A8140AFF-3295-4AA9-A2D4-33B444CBD36D}" srcOrd="0" destOrd="0" presId="urn:microsoft.com/office/officeart/2005/8/layout/chevron2"/>
    <dgm:cxn modelId="{C41F046C-CDBD-445C-9ADA-E5CD53F51343}" type="presOf" srcId="{8A095B25-044E-4CCC-9022-53F65CD9B9BA}" destId="{C8A48BD2-453E-41CD-86F1-0FEA2C34D8EB}" srcOrd="0" destOrd="1" presId="urn:microsoft.com/office/officeart/2005/8/layout/chevron2"/>
    <dgm:cxn modelId="{492A0822-6D43-4BBB-9DD5-EEAA8DCE8462}" type="presOf" srcId="{8120AD73-B74C-4080-9D48-66B2C89FFCFC}" destId="{73B29F0E-8878-4990-B011-29CD051CB552}" srcOrd="0" destOrd="2" presId="urn:microsoft.com/office/officeart/2005/8/layout/chevron2"/>
    <dgm:cxn modelId="{8C97DA6F-C7D4-4ECC-938D-06A2C5B5CA7B}" type="presOf" srcId="{8A32A7B0-F7FD-438B-ABAE-8F4CCC28F727}" destId="{A657398A-4FC1-444E-9C33-84E50B8C5B37}" srcOrd="0" destOrd="0" presId="urn:microsoft.com/office/officeart/2005/8/layout/chevron2"/>
    <dgm:cxn modelId="{6D9F2EDA-7A3F-4605-8F09-864EB4B25CDE}" type="presOf" srcId="{E2B8C9D2-3623-4DCE-A93A-00FBBE70BCDE}" destId="{C8A48BD2-453E-41CD-86F1-0FEA2C34D8EB}" srcOrd="0" destOrd="0" presId="urn:microsoft.com/office/officeart/2005/8/layout/chevron2"/>
    <dgm:cxn modelId="{BE791B2B-582F-4C88-A08C-20855332BEEA}" srcId="{64B7EB35-1C36-4785-8D1C-C8FB82412E1D}" destId="{8120AD73-B74C-4080-9D48-66B2C89FFCFC}" srcOrd="2" destOrd="0" parTransId="{83F0B533-845D-4AE9-8EBE-9F25A75B908E}" sibTransId="{F8A0E274-CF50-4973-B4F2-9241BF1EC590}"/>
    <dgm:cxn modelId="{D0E814A6-A2B5-45C5-AC76-C70B1B6930C4}" type="presOf" srcId="{DDAB9F5A-DE3B-43F4-AE05-B8B3E4C57E10}" destId="{929EB36C-9D6E-4630-B6F5-947583A93399}" srcOrd="0" destOrd="0" presId="urn:microsoft.com/office/officeart/2005/8/layout/chevron2"/>
    <dgm:cxn modelId="{40ABB75D-AE75-4D74-B1D5-DF61C1F65F96}" srcId="{8A32A7B0-F7FD-438B-ABAE-8F4CCC28F727}" destId="{8EEDA1DE-AE71-4986-90FC-157DC997DA29}" srcOrd="0" destOrd="0" parTransId="{81D6A395-C65B-477B-A159-22245857B9E9}" sibTransId="{AA0FF3CA-8AEE-4AB9-B951-2F36EB35C1A0}"/>
    <dgm:cxn modelId="{AE814937-30F7-443A-8BC5-ADB96D24A123}" type="presParOf" srcId="{929EB36C-9D6E-4630-B6F5-947583A93399}" destId="{5DA08288-23C5-49E4-9D02-BEA793F825B3}" srcOrd="0" destOrd="0" presId="urn:microsoft.com/office/officeart/2005/8/layout/chevron2"/>
    <dgm:cxn modelId="{4B36B766-8ED1-4A74-854C-D36A7DF89DAE}" type="presParOf" srcId="{5DA08288-23C5-49E4-9D02-BEA793F825B3}" destId="{A657398A-4FC1-444E-9C33-84E50B8C5B37}" srcOrd="0" destOrd="0" presId="urn:microsoft.com/office/officeart/2005/8/layout/chevron2"/>
    <dgm:cxn modelId="{D4CAC2E1-D651-4274-8470-068D2FFCB26F}" type="presParOf" srcId="{5DA08288-23C5-49E4-9D02-BEA793F825B3}" destId="{541CDBD3-ED4A-490F-B216-D5F5E61CA587}" srcOrd="1" destOrd="0" presId="urn:microsoft.com/office/officeart/2005/8/layout/chevron2"/>
    <dgm:cxn modelId="{64F6B704-BFC0-4CDD-996F-9679C909FBC2}" type="presParOf" srcId="{929EB36C-9D6E-4630-B6F5-947583A93399}" destId="{2E51E8A3-DCB2-4092-A436-33CBFAD55732}" srcOrd="1" destOrd="0" presId="urn:microsoft.com/office/officeart/2005/8/layout/chevron2"/>
    <dgm:cxn modelId="{317C63FB-0CD9-44E7-ABF2-8433B709096B}" type="presParOf" srcId="{929EB36C-9D6E-4630-B6F5-947583A93399}" destId="{E9596509-BE2D-416B-8925-FFF6FA3C5152}" srcOrd="2" destOrd="0" presId="urn:microsoft.com/office/officeart/2005/8/layout/chevron2"/>
    <dgm:cxn modelId="{233D63B2-9B07-4A07-9180-668735ED7AB5}" type="presParOf" srcId="{E9596509-BE2D-416B-8925-FFF6FA3C5152}" destId="{A8140AFF-3295-4AA9-A2D4-33B444CBD36D}" srcOrd="0" destOrd="0" presId="urn:microsoft.com/office/officeart/2005/8/layout/chevron2"/>
    <dgm:cxn modelId="{47F91B23-1D67-43C9-BECB-F977C0E5CA4B}" type="presParOf" srcId="{E9596509-BE2D-416B-8925-FFF6FA3C5152}" destId="{73B29F0E-8878-4990-B011-29CD051CB552}" srcOrd="1" destOrd="0" presId="urn:microsoft.com/office/officeart/2005/8/layout/chevron2"/>
    <dgm:cxn modelId="{867B0200-6917-4A63-8F4D-6D02C8334345}" type="presParOf" srcId="{929EB36C-9D6E-4630-B6F5-947583A93399}" destId="{43655797-4CA7-4BE7-9D88-E357BC25631D}" srcOrd="3" destOrd="0" presId="urn:microsoft.com/office/officeart/2005/8/layout/chevron2"/>
    <dgm:cxn modelId="{383F581B-8A9D-40E8-9C8E-F9B758B18DFA}" type="presParOf" srcId="{929EB36C-9D6E-4630-B6F5-947583A93399}" destId="{D3E2E28A-28A6-48E0-9BFB-231DE9B96FCC}" srcOrd="4" destOrd="0" presId="urn:microsoft.com/office/officeart/2005/8/layout/chevron2"/>
    <dgm:cxn modelId="{3E017D2C-2625-4F6E-B75E-786B70B56C15}" type="presParOf" srcId="{D3E2E28A-28A6-48E0-9BFB-231DE9B96FCC}" destId="{4169CAAD-2D45-403D-A722-0DA9B6916414}" srcOrd="0" destOrd="0" presId="urn:microsoft.com/office/officeart/2005/8/layout/chevron2"/>
    <dgm:cxn modelId="{CD2C1272-658B-4C62-B867-4C9A6DB43D49}" type="presParOf" srcId="{D3E2E28A-28A6-48E0-9BFB-231DE9B96FCC}" destId="{C8A48BD2-453E-41CD-86F1-0FEA2C34D8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D54E49-F0B1-4C6A-90D3-F6D200F82FC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4039C7-4803-4389-B032-138F382D293C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r-Latn-BA" sz="1600" dirty="0" smtClean="0">
              <a:latin typeface="Times New Roman" pitchFamily="18" charset="0"/>
              <a:cs typeface="Times New Roman" pitchFamily="18" charset="0"/>
            </a:rPr>
            <a:t>Preporuke</a:t>
          </a:r>
          <a:endParaRPr lang="en-US" sz="1600" dirty="0">
            <a:latin typeface="Times New Roman" pitchFamily="18" charset="0"/>
            <a:cs typeface="Times New Roman" pitchFamily="18" charset="0"/>
          </a:endParaRPr>
        </a:p>
      </dgm:t>
    </dgm:pt>
    <dgm:pt modelId="{87D8957F-E1D0-4711-81B2-060CBE5DD066}" type="parTrans" cxnId="{3BA623EC-5D68-4C60-B6C6-BA0AEEDB8C94}">
      <dgm:prSet/>
      <dgm:spPr/>
      <dgm:t>
        <a:bodyPr/>
        <a:lstStyle/>
        <a:p>
          <a:endParaRPr lang="en-US"/>
        </a:p>
      </dgm:t>
    </dgm:pt>
    <dgm:pt modelId="{FFE875A5-B0CD-4834-A706-B932CB56A4DE}" type="sibTrans" cxnId="{3BA623EC-5D68-4C60-B6C6-BA0AEEDB8C94}">
      <dgm:prSet/>
      <dgm:spPr/>
      <dgm:t>
        <a:bodyPr/>
        <a:lstStyle/>
        <a:p>
          <a:endParaRPr lang="en-US"/>
        </a:p>
      </dgm:t>
    </dgm:pt>
    <dgm:pt modelId="{C3DF169B-DDB6-4722-8B1B-3F4DE41D2EC9}" type="asst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Raditi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po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pitanju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profesionalne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orjentacije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/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karijernog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savjetovanja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svršenih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osnovaca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sa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ciljem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upoznavanja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učenika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sa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stručnim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zanimanjma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iz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s</a:t>
          </a:r>
          <a:r>
            <a:rPr lang="sr-Latn-BA" sz="900" dirty="0" smtClean="0">
              <a:latin typeface="Times New Roman" pitchFamily="18" charset="0"/>
              <a:cs typeface="Times New Roman" pitchFamily="18" charset="0"/>
            </a:rPr>
            <a:t>t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ruke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ugostiteljstvo</a:t>
          </a:r>
          <a:r>
            <a:rPr lang="en-US" sz="900" dirty="0" smtClean="0">
              <a:latin typeface="Times New Roman" pitchFamily="18" charset="0"/>
              <a:cs typeface="Times New Roman" pitchFamily="18" charset="0"/>
            </a:rPr>
            <a:t> i </a:t>
          </a:r>
          <a:r>
            <a:rPr lang="en-US" sz="900" dirty="0" err="1" smtClean="0">
              <a:latin typeface="Times New Roman" pitchFamily="18" charset="0"/>
              <a:cs typeface="Times New Roman" pitchFamily="18" charset="0"/>
            </a:rPr>
            <a:t>turizam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dgm:t>
    </dgm:pt>
    <dgm:pt modelId="{7D659FFB-CFB9-4611-9BC1-9B60BE10AF6D}" type="parTrans" cxnId="{435C97C9-E878-4B10-A00E-8A0F53620CB4}">
      <dgm:prSet/>
      <dgm:spPr/>
      <dgm:t>
        <a:bodyPr/>
        <a:lstStyle/>
        <a:p>
          <a:endParaRPr lang="en-US"/>
        </a:p>
      </dgm:t>
    </dgm:pt>
    <dgm:pt modelId="{4F189806-472C-4E38-9E75-02A6AD0BCBCB}" type="sibTrans" cxnId="{435C97C9-E878-4B10-A00E-8A0F53620CB4}">
      <dgm:prSet/>
      <dgm:spPr/>
      <dgm:t>
        <a:bodyPr/>
        <a:lstStyle/>
        <a:p>
          <a:endParaRPr lang="en-US"/>
        </a:p>
      </dgm:t>
    </dgm:pt>
    <dgm:pt modelId="{8E4270B1-4DF8-4264-AE3B-B871E4635A6A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vi-VN" sz="1000" dirty="0" smtClean="0">
              <a:latin typeface="+mj-lt"/>
            </a:rPr>
            <a:t>Raditi na usklađenosti između tražnje i ponude </a:t>
          </a:r>
          <a:r>
            <a:rPr lang="vi-VN" sz="1000" dirty="0" smtClean="0">
              <a:latin typeface="+mj-lt"/>
              <a:cs typeface="Times New Roman" pitchFamily="18" charset="0"/>
            </a:rPr>
            <a:t>tržišta</a:t>
          </a:r>
          <a:r>
            <a:rPr lang="vi-VN" sz="1000" dirty="0" smtClean="0">
              <a:latin typeface="+mj-lt"/>
            </a:rPr>
            <a:t> rada</a:t>
          </a:r>
          <a:endParaRPr lang="en-US" sz="1000" dirty="0">
            <a:latin typeface="+mj-lt"/>
          </a:endParaRPr>
        </a:p>
      </dgm:t>
    </dgm:pt>
    <dgm:pt modelId="{B0EF253C-3CC1-4F2A-B51D-C35FDFC0F4E3}" type="parTrans" cxnId="{6A95754C-C438-4FFE-B01D-15F620EFCECE}">
      <dgm:prSet/>
      <dgm:spPr/>
      <dgm:t>
        <a:bodyPr/>
        <a:lstStyle/>
        <a:p>
          <a:endParaRPr lang="en-US"/>
        </a:p>
      </dgm:t>
    </dgm:pt>
    <dgm:pt modelId="{7B929797-5EC3-4B3D-A125-5197732C7841}" type="sibTrans" cxnId="{6A95754C-C438-4FFE-B01D-15F620EFCECE}">
      <dgm:prSet/>
      <dgm:spPr/>
      <dgm:t>
        <a:bodyPr/>
        <a:lstStyle/>
        <a:p>
          <a:endParaRPr lang="en-US"/>
        </a:p>
      </dgm:t>
    </dgm:pt>
    <dgm:pt modelId="{BFDC6B71-C385-4C57-B0EB-95CC2C2E615D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000" dirty="0" err="1" smtClean="0">
              <a:latin typeface="Times New Roman" pitchFamily="18" charset="0"/>
              <a:cs typeface="Times New Roman" pitchFamily="18" charset="0"/>
            </a:rPr>
            <a:t>Raditi</a:t>
          </a:r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dirty="0" err="1" smtClean="0">
              <a:latin typeface="Times New Roman" pitchFamily="18" charset="0"/>
              <a:cs typeface="Times New Roman" pitchFamily="18" charset="0"/>
            </a:rPr>
            <a:t>na</a:t>
          </a:r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dirty="0" err="1" smtClean="0">
              <a:latin typeface="Times New Roman" pitchFamily="18" charset="0"/>
              <a:cs typeface="Times New Roman" pitchFamily="18" charset="0"/>
            </a:rPr>
            <a:t>smanjenju</a:t>
          </a:r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dirty="0" err="1" smtClean="0">
              <a:latin typeface="Times New Roman" pitchFamily="18" charset="0"/>
              <a:cs typeface="Times New Roman" pitchFamily="18" charset="0"/>
            </a:rPr>
            <a:t>migracije</a:t>
          </a:r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dirty="0" err="1" smtClean="0">
              <a:latin typeface="Times New Roman" pitchFamily="18" charset="0"/>
              <a:cs typeface="Times New Roman" pitchFamily="18" charset="0"/>
            </a:rPr>
            <a:t>radne</a:t>
          </a:r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dirty="0" err="1" smtClean="0">
              <a:latin typeface="Times New Roman" pitchFamily="18" charset="0"/>
              <a:cs typeface="Times New Roman" pitchFamily="18" charset="0"/>
            </a:rPr>
            <a:t>snage</a:t>
          </a:r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000" dirty="0">
            <a:latin typeface="Times New Roman" pitchFamily="18" charset="0"/>
            <a:cs typeface="Times New Roman" pitchFamily="18" charset="0"/>
          </a:endParaRPr>
        </a:p>
      </dgm:t>
    </dgm:pt>
    <dgm:pt modelId="{591CF46D-08C0-4DD6-8821-A8509F2886D8}" type="parTrans" cxnId="{B2F401C7-E35D-4D04-87EE-80634746832A}">
      <dgm:prSet/>
      <dgm:spPr/>
      <dgm:t>
        <a:bodyPr/>
        <a:lstStyle/>
        <a:p>
          <a:endParaRPr lang="en-US"/>
        </a:p>
      </dgm:t>
    </dgm:pt>
    <dgm:pt modelId="{6368BC20-EE65-4DEA-8E11-CE7A918A8A80}" type="sibTrans" cxnId="{B2F401C7-E35D-4D04-87EE-80634746832A}">
      <dgm:prSet/>
      <dgm:spPr/>
      <dgm:t>
        <a:bodyPr/>
        <a:lstStyle/>
        <a:p>
          <a:endParaRPr lang="en-US"/>
        </a:p>
      </dgm:t>
    </dgm:pt>
    <dgm:pt modelId="{C6EEBFFD-455C-4AF8-9E13-0150532F9BF2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vi-VN" sz="900" dirty="0" smtClean="0">
              <a:latin typeface="Times New Roman" pitchFamily="18" charset="0"/>
              <a:cs typeface="Times New Roman" pitchFamily="18" charset="0"/>
            </a:rPr>
            <a:t>Regulisati zakonom uvođenje ferijalne prakse </a:t>
          </a:r>
          <a:r>
            <a:rPr lang="sr-Latn-RS" sz="900" dirty="0" smtClean="0">
              <a:latin typeface="Times New Roman" pitchFamily="18" charset="0"/>
              <a:cs typeface="Times New Roman" pitchFamily="18" charset="0"/>
            </a:rPr>
            <a:t> i iskoristiti pristanak privrednika za obavljanje iste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dgm:t>
    </dgm:pt>
    <dgm:pt modelId="{40A97C53-C115-48E8-8643-57B0D4DE592D}" type="parTrans" cxnId="{9432F032-7244-4177-9354-C7D963D4A086}">
      <dgm:prSet/>
      <dgm:spPr/>
      <dgm:t>
        <a:bodyPr/>
        <a:lstStyle/>
        <a:p>
          <a:endParaRPr lang="en-US"/>
        </a:p>
      </dgm:t>
    </dgm:pt>
    <dgm:pt modelId="{F2782563-E024-425B-8B47-F600D353FB40}" type="sibTrans" cxnId="{9432F032-7244-4177-9354-C7D963D4A086}">
      <dgm:prSet/>
      <dgm:spPr/>
      <dgm:t>
        <a:bodyPr/>
        <a:lstStyle/>
        <a:p>
          <a:endParaRPr lang="en-US"/>
        </a:p>
      </dgm:t>
    </dgm:pt>
    <dgm:pt modelId="{E3DDF90C-700A-4AB0-BD25-2C445CB88BDD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sz="1000" dirty="0" smtClean="0">
              <a:latin typeface="Times New Roman" pitchFamily="18" charset="0"/>
              <a:cs typeface="Times New Roman" pitchFamily="18" charset="0"/>
            </a:rPr>
            <a:t>U</a:t>
          </a:r>
          <a:r>
            <a:rPr lang="vi-VN" sz="1000" dirty="0" smtClean="0">
              <a:latin typeface="Times New Roman" pitchFamily="18" charset="0"/>
              <a:cs typeface="Times New Roman" pitchFamily="18" charset="0"/>
            </a:rPr>
            <a:t>skladiti broj učenika koji se upisuju u određene struke  </a:t>
          </a:r>
          <a:endParaRPr lang="en-US" sz="1000" dirty="0">
            <a:latin typeface="Times New Roman" pitchFamily="18" charset="0"/>
            <a:cs typeface="Times New Roman" pitchFamily="18" charset="0"/>
          </a:endParaRPr>
        </a:p>
      </dgm:t>
    </dgm:pt>
    <dgm:pt modelId="{CCEAC957-2D66-45A7-A072-CAAF36AA6359}" type="parTrans" cxnId="{663C5413-523F-486E-A659-76FF6B304B97}">
      <dgm:prSet/>
      <dgm:spPr/>
      <dgm:t>
        <a:bodyPr/>
        <a:lstStyle/>
        <a:p>
          <a:endParaRPr lang="en-US"/>
        </a:p>
      </dgm:t>
    </dgm:pt>
    <dgm:pt modelId="{F5DC9F91-B3AF-4A8B-9A6C-6250A3437898}" type="sibTrans" cxnId="{663C5413-523F-486E-A659-76FF6B304B97}">
      <dgm:prSet/>
      <dgm:spPr/>
      <dgm:t>
        <a:bodyPr/>
        <a:lstStyle/>
        <a:p>
          <a:endParaRPr lang="en-US"/>
        </a:p>
      </dgm:t>
    </dgm:pt>
    <dgm:pt modelId="{40CE10A7-BCA9-4A7F-8C7A-C01DD6AC5B9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sr-Latn-RS" sz="900" dirty="0" smtClean="0">
              <a:latin typeface="Times New Roman" pitchFamily="18" charset="0"/>
              <a:cs typeface="Times New Roman" pitchFamily="18" charset="0"/>
            </a:rPr>
            <a:t>Stručna usavršavanja profesora stručno teorijskih predmeta i praktične nastave</a:t>
          </a:r>
          <a:endParaRPr lang="en-US" sz="900" dirty="0">
            <a:latin typeface="Times New Roman" pitchFamily="18" charset="0"/>
            <a:cs typeface="Times New Roman" pitchFamily="18" charset="0"/>
          </a:endParaRPr>
        </a:p>
      </dgm:t>
    </dgm:pt>
    <dgm:pt modelId="{B5A01338-2DC4-43BF-9B9A-C7547A5232D5}" type="parTrans" cxnId="{CAE1E73B-F714-41D0-B3B2-29665A6AE0D0}">
      <dgm:prSet/>
      <dgm:spPr/>
      <dgm:t>
        <a:bodyPr/>
        <a:lstStyle/>
        <a:p>
          <a:endParaRPr lang="en-US"/>
        </a:p>
      </dgm:t>
    </dgm:pt>
    <dgm:pt modelId="{0AAEF39E-790A-48EB-8760-E992E70DD41B}" type="sibTrans" cxnId="{CAE1E73B-F714-41D0-B3B2-29665A6AE0D0}">
      <dgm:prSet/>
      <dgm:spPr/>
      <dgm:t>
        <a:bodyPr/>
        <a:lstStyle/>
        <a:p>
          <a:endParaRPr lang="en-US"/>
        </a:p>
      </dgm:t>
    </dgm:pt>
    <dgm:pt modelId="{B0AE3C86-73CD-4670-9447-66EFFFDD780A}" type="pres">
      <dgm:prSet presAssocID="{99D54E49-F0B1-4C6A-90D3-F6D200F82F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8BF7C9-6283-4240-9E7E-DD91869C16B2}" type="pres">
      <dgm:prSet presAssocID="{754039C7-4803-4389-B032-138F382D293C}" presName="hierRoot1" presStyleCnt="0">
        <dgm:presLayoutVars>
          <dgm:hierBranch val="init"/>
        </dgm:presLayoutVars>
      </dgm:prSet>
      <dgm:spPr/>
    </dgm:pt>
    <dgm:pt modelId="{2D396D8B-E9BF-4C47-8FCB-D1895B5F702A}" type="pres">
      <dgm:prSet presAssocID="{754039C7-4803-4389-B032-138F382D293C}" presName="rootComposite1" presStyleCnt="0"/>
      <dgm:spPr/>
    </dgm:pt>
    <dgm:pt modelId="{4E6E7ADA-4018-41E0-A285-8CC7719E129D}" type="pres">
      <dgm:prSet presAssocID="{754039C7-4803-4389-B032-138F382D293C}" presName="rootText1" presStyleLbl="node0" presStyleIdx="0" presStyleCnt="1" custScaleX="184281" custScaleY="7031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1E90A167-235E-4B0C-ADCE-4D9762614595}" type="pres">
      <dgm:prSet presAssocID="{754039C7-4803-4389-B032-138F382D293C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67F84F5-8A37-45BB-8A73-B2CC07DB0832}" type="pres">
      <dgm:prSet presAssocID="{754039C7-4803-4389-B032-138F382D293C}" presName="rootConnector1" presStyleLbl="node1" presStyleIdx="0" presStyleCnt="5"/>
      <dgm:spPr/>
      <dgm:t>
        <a:bodyPr/>
        <a:lstStyle/>
        <a:p>
          <a:endParaRPr lang="en-US"/>
        </a:p>
      </dgm:t>
    </dgm:pt>
    <dgm:pt modelId="{3C65E64A-3ED9-4538-9695-6874C04A7EC4}" type="pres">
      <dgm:prSet presAssocID="{754039C7-4803-4389-B032-138F382D293C}" presName="hierChild2" presStyleCnt="0"/>
      <dgm:spPr/>
    </dgm:pt>
    <dgm:pt modelId="{38BF3386-8EF4-4643-BB31-1042598B4301}" type="pres">
      <dgm:prSet presAssocID="{CCEAC957-2D66-45A7-A072-CAAF36AA6359}" presName="Name37" presStyleLbl="parChTrans1D2" presStyleIdx="0" presStyleCnt="6"/>
      <dgm:spPr/>
      <dgm:t>
        <a:bodyPr/>
        <a:lstStyle/>
        <a:p>
          <a:endParaRPr lang="en-US"/>
        </a:p>
      </dgm:t>
    </dgm:pt>
    <dgm:pt modelId="{F522CD6A-9877-4254-B2FF-BD0856F56E17}" type="pres">
      <dgm:prSet presAssocID="{E3DDF90C-700A-4AB0-BD25-2C445CB88BDD}" presName="hierRoot2" presStyleCnt="0">
        <dgm:presLayoutVars>
          <dgm:hierBranch val="init"/>
        </dgm:presLayoutVars>
      </dgm:prSet>
      <dgm:spPr/>
    </dgm:pt>
    <dgm:pt modelId="{EE929A74-5FE6-40A9-A3B4-BC202B7C2864}" type="pres">
      <dgm:prSet presAssocID="{E3DDF90C-700A-4AB0-BD25-2C445CB88BDD}" presName="rootComposite" presStyleCnt="0"/>
      <dgm:spPr/>
    </dgm:pt>
    <dgm:pt modelId="{2E048F66-EB0D-40BB-A12E-54445A30CD8D}" type="pres">
      <dgm:prSet presAssocID="{E3DDF90C-700A-4AB0-BD25-2C445CB88BDD}" presName="rootText" presStyleLbl="node1" presStyleIdx="0" presStyleCnt="5" custScaleX="186839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987CE7B0-FF6F-4351-9D6A-EA9AEFFB61A8}" type="pres">
      <dgm:prSet presAssocID="{E3DDF90C-700A-4AB0-BD25-2C445CB88BDD}" presName="titleText2" presStyleLbl="fgAcc1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4E7A599-FAC1-424D-9C08-8BFAA43A2C1C}" type="pres">
      <dgm:prSet presAssocID="{E3DDF90C-700A-4AB0-BD25-2C445CB88BDD}" presName="rootConnector" presStyleLbl="node2" presStyleIdx="0" presStyleCnt="0"/>
      <dgm:spPr/>
      <dgm:t>
        <a:bodyPr/>
        <a:lstStyle/>
        <a:p>
          <a:endParaRPr lang="en-US"/>
        </a:p>
      </dgm:t>
    </dgm:pt>
    <dgm:pt modelId="{569E6CC0-81D5-4FBE-B155-FF9384EAD2F4}" type="pres">
      <dgm:prSet presAssocID="{E3DDF90C-700A-4AB0-BD25-2C445CB88BDD}" presName="hierChild4" presStyleCnt="0"/>
      <dgm:spPr/>
    </dgm:pt>
    <dgm:pt modelId="{D0EA2EAC-1E63-47C4-A935-1F170A0CAD48}" type="pres">
      <dgm:prSet presAssocID="{E3DDF90C-700A-4AB0-BD25-2C445CB88BDD}" presName="hierChild5" presStyleCnt="0"/>
      <dgm:spPr/>
    </dgm:pt>
    <dgm:pt modelId="{7E0DAA39-4A9C-4D7A-A845-7981D9447C22}" type="pres">
      <dgm:prSet presAssocID="{40A97C53-C115-48E8-8643-57B0D4DE592D}" presName="Name37" presStyleLbl="parChTrans1D2" presStyleIdx="1" presStyleCnt="6"/>
      <dgm:spPr/>
      <dgm:t>
        <a:bodyPr/>
        <a:lstStyle/>
        <a:p>
          <a:endParaRPr lang="en-US"/>
        </a:p>
      </dgm:t>
    </dgm:pt>
    <dgm:pt modelId="{3DC6BCCD-2B96-4EB2-B28B-56284FCFDCD4}" type="pres">
      <dgm:prSet presAssocID="{C6EEBFFD-455C-4AF8-9E13-0150532F9BF2}" presName="hierRoot2" presStyleCnt="0">
        <dgm:presLayoutVars>
          <dgm:hierBranch val="init"/>
        </dgm:presLayoutVars>
      </dgm:prSet>
      <dgm:spPr/>
    </dgm:pt>
    <dgm:pt modelId="{0EDCAA3F-F219-4092-8DF5-736E374FD80F}" type="pres">
      <dgm:prSet presAssocID="{C6EEBFFD-455C-4AF8-9E13-0150532F9BF2}" presName="rootComposite" presStyleCnt="0"/>
      <dgm:spPr/>
    </dgm:pt>
    <dgm:pt modelId="{C0FDE5E7-19B8-4C8E-A066-C3468929FA70}" type="pres">
      <dgm:prSet presAssocID="{C6EEBFFD-455C-4AF8-9E13-0150532F9BF2}" presName="rootText" presStyleLbl="node1" presStyleIdx="1" presStyleCnt="5" custScaleX="170953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9852830-31A5-4F01-8F5C-48089474ACB9}" type="pres">
      <dgm:prSet presAssocID="{C6EEBFFD-455C-4AF8-9E13-0150532F9BF2}" presName="titleText2" presStyleLbl="fgAcc1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BF62D3D-C53A-4776-A5FB-2958FE732242}" type="pres">
      <dgm:prSet presAssocID="{C6EEBFFD-455C-4AF8-9E13-0150532F9BF2}" presName="rootConnector" presStyleLbl="node2" presStyleIdx="0" presStyleCnt="0"/>
      <dgm:spPr/>
      <dgm:t>
        <a:bodyPr/>
        <a:lstStyle/>
        <a:p>
          <a:endParaRPr lang="en-US"/>
        </a:p>
      </dgm:t>
    </dgm:pt>
    <dgm:pt modelId="{3E0F4248-EAF9-4A59-BE6E-53DBD73FAF0D}" type="pres">
      <dgm:prSet presAssocID="{C6EEBFFD-455C-4AF8-9E13-0150532F9BF2}" presName="hierChild4" presStyleCnt="0"/>
      <dgm:spPr/>
    </dgm:pt>
    <dgm:pt modelId="{FF2BA59F-204E-4642-87A0-738D1D5D2E87}" type="pres">
      <dgm:prSet presAssocID="{C6EEBFFD-455C-4AF8-9E13-0150532F9BF2}" presName="hierChild5" presStyleCnt="0"/>
      <dgm:spPr/>
    </dgm:pt>
    <dgm:pt modelId="{C306A8AA-38BA-4C38-ABCF-A998E711BC0A}" type="pres">
      <dgm:prSet presAssocID="{B5A01338-2DC4-43BF-9B9A-C7547A5232D5}" presName="Name37" presStyleLbl="parChTrans1D2" presStyleIdx="2" presStyleCnt="6"/>
      <dgm:spPr/>
      <dgm:t>
        <a:bodyPr/>
        <a:lstStyle/>
        <a:p>
          <a:endParaRPr lang="en-US"/>
        </a:p>
      </dgm:t>
    </dgm:pt>
    <dgm:pt modelId="{96090564-605E-4CEC-B0DD-846C3A1C6AD1}" type="pres">
      <dgm:prSet presAssocID="{40CE10A7-BCA9-4A7F-8C7A-C01DD6AC5B9B}" presName="hierRoot2" presStyleCnt="0">
        <dgm:presLayoutVars>
          <dgm:hierBranch val="init"/>
        </dgm:presLayoutVars>
      </dgm:prSet>
      <dgm:spPr/>
    </dgm:pt>
    <dgm:pt modelId="{9B5292F7-6883-4439-9483-7235C94CCCC4}" type="pres">
      <dgm:prSet presAssocID="{40CE10A7-BCA9-4A7F-8C7A-C01DD6AC5B9B}" presName="rootComposite" presStyleCnt="0"/>
      <dgm:spPr/>
    </dgm:pt>
    <dgm:pt modelId="{EE2AF6F7-9BB4-4534-9490-D3F8BE073680}" type="pres">
      <dgm:prSet presAssocID="{40CE10A7-BCA9-4A7F-8C7A-C01DD6AC5B9B}" presName="rootText" presStyleLbl="node1" presStyleIdx="2" presStyleCnt="5" custScaleX="145475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3E7C7CE-AA5E-4DB7-BC76-E9DC307ACCB3}" type="pres">
      <dgm:prSet presAssocID="{40CE10A7-BCA9-4A7F-8C7A-C01DD6AC5B9B}" presName="titleText2" presStyleLbl="fgAcc1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8CB7ED3-FB25-4661-85B3-6F914AAD5802}" type="pres">
      <dgm:prSet presAssocID="{40CE10A7-BCA9-4A7F-8C7A-C01DD6AC5B9B}" presName="rootConnector" presStyleLbl="node2" presStyleIdx="0" presStyleCnt="0"/>
      <dgm:spPr/>
      <dgm:t>
        <a:bodyPr/>
        <a:lstStyle/>
        <a:p>
          <a:endParaRPr lang="en-US"/>
        </a:p>
      </dgm:t>
    </dgm:pt>
    <dgm:pt modelId="{0EB0E894-71A0-4EB7-83DF-6EAFFBA3ABBE}" type="pres">
      <dgm:prSet presAssocID="{40CE10A7-BCA9-4A7F-8C7A-C01DD6AC5B9B}" presName="hierChild4" presStyleCnt="0"/>
      <dgm:spPr/>
    </dgm:pt>
    <dgm:pt modelId="{17C7E17D-2A0D-4F6F-8004-D078ECC89C94}" type="pres">
      <dgm:prSet presAssocID="{40CE10A7-BCA9-4A7F-8C7A-C01DD6AC5B9B}" presName="hierChild5" presStyleCnt="0"/>
      <dgm:spPr/>
    </dgm:pt>
    <dgm:pt modelId="{D97FB880-024F-442A-B9E9-CC90891A9294}" type="pres">
      <dgm:prSet presAssocID="{B0EF253C-3CC1-4F2A-B51D-C35FDFC0F4E3}" presName="Name37" presStyleLbl="parChTrans1D2" presStyleIdx="3" presStyleCnt="6"/>
      <dgm:spPr/>
      <dgm:t>
        <a:bodyPr/>
        <a:lstStyle/>
        <a:p>
          <a:endParaRPr lang="en-US"/>
        </a:p>
      </dgm:t>
    </dgm:pt>
    <dgm:pt modelId="{5968D533-6093-4623-A225-2BB9411F9DDB}" type="pres">
      <dgm:prSet presAssocID="{8E4270B1-4DF8-4264-AE3B-B871E4635A6A}" presName="hierRoot2" presStyleCnt="0">
        <dgm:presLayoutVars>
          <dgm:hierBranch val="init"/>
        </dgm:presLayoutVars>
      </dgm:prSet>
      <dgm:spPr/>
    </dgm:pt>
    <dgm:pt modelId="{DA5EBBD3-7CD4-42B6-A92C-494F0FFF07AB}" type="pres">
      <dgm:prSet presAssocID="{8E4270B1-4DF8-4264-AE3B-B871E4635A6A}" presName="rootComposite" presStyleCnt="0"/>
      <dgm:spPr/>
    </dgm:pt>
    <dgm:pt modelId="{2BDE53AB-914F-4B2D-8FED-1D49CF70D86B}" type="pres">
      <dgm:prSet presAssocID="{8E4270B1-4DF8-4264-AE3B-B871E4635A6A}" presName="rootText" presStyleLbl="node1" presStyleIdx="3" presStyleCnt="5" custScaleX="127545" custScaleY="82508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32BF973C-42E9-4AA6-B235-F0989086BB1D}" type="pres">
      <dgm:prSet presAssocID="{8E4270B1-4DF8-4264-AE3B-B871E4635A6A}" presName="titleText2" presStyleLbl="fgAcc1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09CDA97-AFCF-4CB3-9DF6-AB819D0B51E9}" type="pres">
      <dgm:prSet presAssocID="{8E4270B1-4DF8-4264-AE3B-B871E4635A6A}" presName="rootConnector" presStyleLbl="node2" presStyleIdx="0" presStyleCnt="0"/>
      <dgm:spPr/>
      <dgm:t>
        <a:bodyPr/>
        <a:lstStyle/>
        <a:p>
          <a:endParaRPr lang="en-US"/>
        </a:p>
      </dgm:t>
    </dgm:pt>
    <dgm:pt modelId="{309A113C-FAB2-446F-B6B1-3BD4139F9217}" type="pres">
      <dgm:prSet presAssocID="{8E4270B1-4DF8-4264-AE3B-B871E4635A6A}" presName="hierChild4" presStyleCnt="0"/>
      <dgm:spPr/>
    </dgm:pt>
    <dgm:pt modelId="{48B7A0D7-5285-492F-AA24-17AEF537721B}" type="pres">
      <dgm:prSet presAssocID="{8E4270B1-4DF8-4264-AE3B-B871E4635A6A}" presName="hierChild5" presStyleCnt="0"/>
      <dgm:spPr/>
    </dgm:pt>
    <dgm:pt modelId="{FF7AFCD6-4719-4E20-8086-E119FBCD8D91}" type="pres">
      <dgm:prSet presAssocID="{591CF46D-08C0-4DD6-8821-A8509F2886D8}" presName="Name37" presStyleLbl="parChTrans1D2" presStyleIdx="4" presStyleCnt="6"/>
      <dgm:spPr/>
      <dgm:t>
        <a:bodyPr/>
        <a:lstStyle/>
        <a:p>
          <a:endParaRPr lang="en-US"/>
        </a:p>
      </dgm:t>
    </dgm:pt>
    <dgm:pt modelId="{2CA7E379-DB0F-41D9-BE12-C25FD70C946B}" type="pres">
      <dgm:prSet presAssocID="{BFDC6B71-C385-4C57-B0EB-95CC2C2E615D}" presName="hierRoot2" presStyleCnt="0">
        <dgm:presLayoutVars>
          <dgm:hierBranch val="init"/>
        </dgm:presLayoutVars>
      </dgm:prSet>
      <dgm:spPr/>
    </dgm:pt>
    <dgm:pt modelId="{74DAF44B-8E1D-4592-A5BA-3FE65033BD9C}" type="pres">
      <dgm:prSet presAssocID="{BFDC6B71-C385-4C57-B0EB-95CC2C2E615D}" presName="rootComposite" presStyleCnt="0"/>
      <dgm:spPr/>
    </dgm:pt>
    <dgm:pt modelId="{466075C8-4A31-4778-9CB2-C4508CD87AD2}" type="pres">
      <dgm:prSet presAssocID="{BFDC6B71-C385-4C57-B0EB-95CC2C2E615D}" presName="rootText" presStyleLbl="node1" presStyleIdx="4" presStyleCnt="5" custScaleX="119661" custScaleY="7890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D427D4D8-57CC-4EFF-89A8-3C80EF60EEEC}" type="pres">
      <dgm:prSet presAssocID="{BFDC6B71-C385-4C57-B0EB-95CC2C2E615D}" presName="titleText2" presStyleLbl="fgAcc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40E9797-3361-42E6-8DCD-C394C55B5DB0}" type="pres">
      <dgm:prSet presAssocID="{BFDC6B71-C385-4C57-B0EB-95CC2C2E615D}" presName="rootConnector" presStyleLbl="node2" presStyleIdx="0" presStyleCnt="0"/>
      <dgm:spPr/>
      <dgm:t>
        <a:bodyPr/>
        <a:lstStyle/>
        <a:p>
          <a:endParaRPr lang="en-US"/>
        </a:p>
      </dgm:t>
    </dgm:pt>
    <dgm:pt modelId="{A87E4ED6-408B-4E0F-B78F-A3A9319ED268}" type="pres">
      <dgm:prSet presAssocID="{BFDC6B71-C385-4C57-B0EB-95CC2C2E615D}" presName="hierChild4" presStyleCnt="0"/>
      <dgm:spPr/>
    </dgm:pt>
    <dgm:pt modelId="{613A9A61-2DFE-45DC-915B-F0AFB5F3AB9C}" type="pres">
      <dgm:prSet presAssocID="{BFDC6B71-C385-4C57-B0EB-95CC2C2E615D}" presName="hierChild5" presStyleCnt="0"/>
      <dgm:spPr/>
    </dgm:pt>
    <dgm:pt modelId="{44E02F9C-D81B-40B4-A553-C160B89F561F}" type="pres">
      <dgm:prSet presAssocID="{754039C7-4803-4389-B032-138F382D293C}" presName="hierChild3" presStyleCnt="0"/>
      <dgm:spPr/>
    </dgm:pt>
    <dgm:pt modelId="{13A270B1-82DF-4F8B-BFD3-F3EF7C93C7AC}" type="pres">
      <dgm:prSet presAssocID="{7D659FFB-CFB9-4611-9BC1-9B60BE10AF6D}" presName="Name96" presStyleLbl="parChTrans1D2" presStyleIdx="5" presStyleCnt="6"/>
      <dgm:spPr/>
      <dgm:t>
        <a:bodyPr/>
        <a:lstStyle/>
        <a:p>
          <a:endParaRPr lang="en-US"/>
        </a:p>
      </dgm:t>
    </dgm:pt>
    <dgm:pt modelId="{7E3BE6E7-B086-4697-936B-3C543FF4FAD4}" type="pres">
      <dgm:prSet presAssocID="{C3DF169B-DDB6-4722-8B1B-3F4DE41D2EC9}" presName="hierRoot3" presStyleCnt="0">
        <dgm:presLayoutVars>
          <dgm:hierBranch val="init"/>
        </dgm:presLayoutVars>
      </dgm:prSet>
      <dgm:spPr/>
    </dgm:pt>
    <dgm:pt modelId="{459CD60C-F667-43DD-9C6D-BB1E283B3BFB}" type="pres">
      <dgm:prSet presAssocID="{C3DF169B-DDB6-4722-8B1B-3F4DE41D2EC9}" presName="rootComposite3" presStyleCnt="0"/>
      <dgm:spPr/>
    </dgm:pt>
    <dgm:pt modelId="{B683C75A-639E-4E3E-B03D-98109926E530}" type="pres">
      <dgm:prSet presAssocID="{C3DF169B-DDB6-4722-8B1B-3F4DE41D2EC9}" presName="rootText3" presStyleLbl="asst1" presStyleIdx="0" presStyleCnt="1" custScaleX="269384" custScaleY="1062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E7BEE2-E817-41F0-AF2B-172D866AF121}" type="pres">
      <dgm:prSet presAssocID="{C3DF169B-DDB6-4722-8B1B-3F4DE41D2EC9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DB976D8-F337-4554-B376-CB003B412E31}" type="pres">
      <dgm:prSet presAssocID="{C3DF169B-DDB6-4722-8B1B-3F4DE41D2EC9}" presName="rootConnector3" presStyleLbl="asst1" presStyleIdx="0" presStyleCnt="1"/>
      <dgm:spPr/>
      <dgm:t>
        <a:bodyPr/>
        <a:lstStyle/>
        <a:p>
          <a:endParaRPr lang="en-US"/>
        </a:p>
      </dgm:t>
    </dgm:pt>
    <dgm:pt modelId="{99A796E1-D381-403E-8486-D38E7E633E34}" type="pres">
      <dgm:prSet presAssocID="{C3DF169B-DDB6-4722-8B1B-3F4DE41D2EC9}" presName="hierChild6" presStyleCnt="0"/>
      <dgm:spPr/>
    </dgm:pt>
    <dgm:pt modelId="{CEC4242D-7D0B-4309-B2D9-8B72ABF9C0B6}" type="pres">
      <dgm:prSet presAssocID="{C3DF169B-DDB6-4722-8B1B-3F4DE41D2EC9}" presName="hierChild7" presStyleCnt="0"/>
      <dgm:spPr/>
    </dgm:pt>
  </dgm:ptLst>
  <dgm:cxnLst>
    <dgm:cxn modelId="{1DF9B5BB-84D9-4E0C-B70B-FD69C35C90A9}" type="presOf" srcId="{BFDC6B71-C385-4C57-B0EB-95CC2C2E615D}" destId="{540E9797-3361-42E6-8DCD-C394C55B5DB0}" srcOrd="1" destOrd="0" presId="urn:microsoft.com/office/officeart/2008/layout/NameandTitleOrganizationalChart"/>
    <dgm:cxn modelId="{3925E66C-BD84-4F85-BFA1-1134224640A3}" type="presOf" srcId="{8E4270B1-4DF8-4264-AE3B-B871E4635A6A}" destId="{209CDA97-AFCF-4CB3-9DF6-AB819D0B51E9}" srcOrd="1" destOrd="0" presId="urn:microsoft.com/office/officeart/2008/layout/NameandTitleOrganizationalChart"/>
    <dgm:cxn modelId="{F7BFFF72-1EE5-41E1-B8A0-BFFE07A2DECB}" type="presOf" srcId="{40A97C53-C115-48E8-8643-57B0D4DE592D}" destId="{7E0DAA39-4A9C-4D7A-A845-7981D9447C22}" srcOrd="0" destOrd="0" presId="urn:microsoft.com/office/officeart/2008/layout/NameandTitleOrganizationalChart"/>
    <dgm:cxn modelId="{88D61418-0F41-436B-86EE-48E11D79D92F}" type="presOf" srcId="{0AAEF39E-790A-48EB-8760-E992E70DD41B}" destId="{03E7C7CE-AA5E-4DB7-BC76-E9DC307ACCB3}" srcOrd="0" destOrd="0" presId="urn:microsoft.com/office/officeart/2008/layout/NameandTitleOrganizationalChart"/>
    <dgm:cxn modelId="{CAE1E73B-F714-41D0-B3B2-29665A6AE0D0}" srcId="{754039C7-4803-4389-B032-138F382D293C}" destId="{40CE10A7-BCA9-4A7F-8C7A-C01DD6AC5B9B}" srcOrd="3" destOrd="0" parTransId="{B5A01338-2DC4-43BF-9B9A-C7547A5232D5}" sibTransId="{0AAEF39E-790A-48EB-8760-E992E70DD41B}"/>
    <dgm:cxn modelId="{CA6AA860-2FFC-48DF-8BDE-BFDEAC351561}" type="presOf" srcId="{7D659FFB-CFB9-4611-9BC1-9B60BE10AF6D}" destId="{13A270B1-82DF-4F8B-BFD3-F3EF7C93C7AC}" srcOrd="0" destOrd="0" presId="urn:microsoft.com/office/officeart/2008/layout/NameandTitleOrganizationalChart"/>
    <dgm:cxn modelId="{6E89697A-915E-4E8F-BE1B-E465199B3E3D}" type="presOf" srcId="{B5A01338-2DC4-43BF-9B9A-C7547A5232D5}" destId="{C306A8AA-38BA-4C38-ABCF-A998E711BC0A}" srcOrd="0" destOrd="0" presId="urn:microsoft.com/office/officeart/2008/layout/NameandTitleOrganizationalChart"/>
    <dgm:cxn modelId="{435C97C9-E878-4B10-A00E-8A0F53620CB4}" srcId="{754039C7-4803-4389-B032-138F382D293C}" destId="{C3DF169B-DDB6-4722-8B1B-3F4DE41D2EC9}" srcOrd="0" destOrd="0" parTransId="{7D659FFB-CFB9-4611-9BC1-9B60BE10AF6D}" sibTransId="{4F189806-472C-4E38-9E75-02A6AD0BCBCB}"/>
    <dgm:cxn modelId="{FE6A8D5F-CBEA-40FE-805F-A1639B322653}" type="presOf" srcId="{CCEAC957-2D66-45A7-A072-CAAF36AA6359}" destId="{38BF3386-8EF4-4643-BB31-1042598B4301}" srcOrd="0" destOrd="0" presId="urn:microsoft.com/office/officeart/2008/layout/NameandTitleOrganizationalChart"/>
    <dgm:cxn modelId="{0DAB0891-F448-4E48-B998-80AEAD3CDC9E}" type="presOf" srcId="{7B929797-5EC3-4B3D-A125-5197732C7841}" destId="{32BF973C-42E9-4AA6-B235-F0989086BB1D}" srcOrd="0" destOrd="0" presId="urn:microsoft.com/office/officeart/2008/layout/NameandTitleOrganizationalChart"/>
    <dgm:cxn modelId="{6A95754C-C438-4FFE-B01D-15F620EFCECE}" srcId="{754039C7-4803-4389-B032-138F382D293C}" destId="{8E4270B1-4DF8-4264-AE3B-B871E4635A6A}" srcOrd="4" destOrd="0" parTransId="{B0EF253C-3CC1-4F2A-B51D-C35FDFC0F4E3}" sibTransId="{7B929797-5EC3-4B3D-A125-5197732C7841}"/>
    <dgm:cxn modelId="{0CABE9E2-197E-4FD8-9086-F52B3EA97952}" type="presOf" srcId="{99D54E49-F0B1-4C6A-90D3-F6D200F82FCB}" destId="{B0AE3C86-73CD-4670-9447-66EFFFDD780A}" srcOrd="0" destOrd="0" presId="urn:microsoft.com/office/officeart/2008/layout/NameandTitleOrganizationalChart"/>
    <dgm:cxn modelId="{FDF63B65-D622-47CD-8529-6718A27AED89}" type="presOf" srcId="{40CE10A7-BCA9-4A7F-8C7A-C01DD6AC5B9B}" destId="{EE2AF6F7-9BB4-4534-9490-D3F8BE073680}" srcOrd="0" destOrd="0" presId="urn:microsoft.com/office/officeart/2008/layout/NameandTitleOrganizationalChart"/>
    <dgm:cxn modelId="{663C5413-523F-486E-A659-76FF6B304B97}" srcId="{754039C7-4803-4389-B032-138F382D293C}" destId="{E3DDF90C-700A-4AB0-BD25-2C445CB88BDD}" srcOrd="1" destOrd="0" parTransId="{CCEAC957-2D66-45A7-A072-CAAF36AA6359}" sibTransId="{F5DC9F91-B3AF-4A8B-9A6C-6250A3437898}"/>
    <dgm:cxn modelId="{4EADEF72-A35A-42B3-A73C-524900F3CA49}" type="presOf" srcId="{F5DC9F91-B3AF-4A8B-9A6C-6250A3437898}" destId="{987CE7B0-FF6F-4351-9D6A-EA9AEFFB61A8}" srcOrd="0" destOrd="0" presId="urn:microsoft.com/office/officeart/2008/layout/NameandTitleOrganizationalChart"/>
    <dgm:cxn modelId="{4E154F0C-2775-41AC-93B2-0E3815C77C2E}" type="presOf" srcId="{591CF46D-08C0-4DD6-8821-A8509F2886D8}" destId="{FF7AFCD6-4719-4E20-8086-E119FBCD8D91}" srcOrd="0" destOrd="0" presId="urn:microsoft.com/office/officeart/2008/layout/NameandTitleOrganizationalChart"/>
    <dgm:cxn modelId="{E2B71287-4081-4708-BCB8-52B415761240}" type="presOf" srcId="{C3DF169B-DDB6-4722-8B1B-3F4DE41D2EC9}" destId="{B683C75A-639E-4E3E-B03D-98109926E530}" srcOrd="0" destOrd="0" presId="urn:microsoft.com/office/officeart/2008/layout/NameandTitleOrganizationalChart"/>
    <dgm:cxn modelId="{3BA623EC-5D68-4C60-B6C6-BA0AEEDB8C94}" srcId="{99D54E49-F0B1-4C6A-90D3-F6D200F82FCB}" destId="{754039C7-4803-4389-B032-138F382D293C}" srcOrd="0" destOrd="0" parTransId="{87D8957F-E1D0-4711-81B2-060CBE5DD066}" sibTransId="{FFE875A5-B0CD-4834-A706-B932CB56A4DE}"/>
    <dgm:cxn modelId="{C3937650-0937-4AF1-BF97-6AA4918E8708}" type="presOf" srcId="{8E4270B1-4DF8-4264-AE3B-B871E4635A6A}" destId="{2BDE53AB-914F-4B2D-8FED-1D49CF70D86B}" srcOrd="0" destOrd="0" presId="urn:microsoft.com/office/officeart/2008/layout/NameandTitleOrganizationalChart"/>
    <dgm:cxn modelId="{FBB5CD5E-FEE4-4DD7-B376-9677FA770D49}" type="presOf" srcId="{754039C7-4803-4389-B032-138F382D293C}" destId="{767F84F5-8A37-45BB-8A73-B2CC07DB0832}" srcOrd="1" destOrd="0" presId="urn:microsoft.com/office/officeart/2008/layout/NameandTitleOrganizationalChart"/>
    <dgm:cxn modelId="{6BE6AAD2-CB66-4519-A0AF-A4C85F9EDF24}" type="presOf" srcId="{B0EF253C-3CC1-4F2A-B51D-C35FDFC0F4E3}" destId="{D97FB880-024F-442A-B9E9-CC90891A9294}" srcOrd="0" destOrd="0" presId="urn:microsoft.com/office/officeart/2008/layout/NameandTitleOrganizationalChart"/>
    <dgm:cxn modelId="{2F32F421-2EE3-4A71-92E6-FB053C717F6D}" type="presOf" srcId="{C6EEBFFD-455C-4AF8-9E13-0150532F9BF2}" destId="{ABF62D3D-C53A-4776-A5FB-2958FE732242}" srcOrd="1" destOrd="0" presId="urn:microsoft.com/office/officeart/2008/layout/NameandTitleOrganizationalChart"/>
    <dgm:cxn modelId="{04A16775-CDFB-4F28-9967-F5DC61D4BBC8}" type="presOf" srcId="{6368BC20-EE65-4DEA-8E11-CE7A918A8A80}" destId="{D427D4D8-57CC-4EFF-89A8-3C80EF60EEEC}" srcOrd="0" destOrd="0" presId="urn:microsoft.com/office/officeart/2008/layout/NameandTitleOrganizationalChart"/>
    <dgm:cxn modelId="{9432F032-7244-4177-9354-C7D963D4A086}" srcId="{754039C7-4803-4389-B032-138F382D293C}" destId="{C6EEBFFD-455C-4AF8-9E13-0150532F9BF2}" srcOrd="2" destOrd="0" parTransId="{40A97C53-C115-48E8-8643-57B0D4DE592D}" sibTransId="{F2782563-E024-425B-8B47-F600D353FB40}"/>
    <dgm:cxn modelId="{CEC21910-C2C1-4106-80AF-391E98273E5E}" type="presOf" srcId="{E3DDF90C-700A-4AB0-BD25-2C445CB88BDD}" destId="{74E7A599-FAC1-424D-9C08-8BFAA43A2C1C}" srcOrd="1" destOrd="0" presId="urn:microsoft.com/office/officeart/2008/layout/NameandTitleOrganizationalChart"/>
    <dgm:cxn modelId="{DF9D7C43-A399-44FE-AFCD-0E3D8BEFD14E}" type="presOf" srcId="{40CE10A7-BCA9-4A7F-8C7A-C01DD6AC5B9B}" destId="{88CB7ED3-FB25-4661-85B3-6F914AAD5802}" srcOrd="1" destOrd="0" presId="urn:microsoft.com/office/officeart/2008/layout/NameandTitleOrganizationalChart"/>
    <dgm:cxn modelId="{60FD8664-FB7A-44CF-B900-5AB75F1F944A}" type="presOf" srcId="{E3DDF90C-700A-4AB0-BD25-2C445CB88BDD}" destId="{2E048F66-EB0D-40BB-A12E-54445A30CD8D}" srcOrd="0" destOrd="0" presId="urn:microsoft.com/office/officeart/2008/layout/NameandTitleOrganizationalChart"/>
    <dgm:cxn modelId="{3944E588-663B-49CB-BD84-9A94E8962815}" type="presOf" srcId="{F2782563-E024-425B-8B47-F600D353FB40}" destId="{09852830-31A5-4F01-8F5C-48089474ACB9}" srcOrd="0" destOrd="0" presId="urn:microsoft.com/office/officeart/2008/layout/NameandTitleOrganizationalChart"/>
    <dgm:cxn modelId="{8C7DAD36-89A8-4591-BACC-E148AEED2ADB}" type="presOf" srcId="{FFE875A5-B0CD-4834-A706-B932CB56A4DE}" destId="{1E90A167-235E-4B0C-ADCE-4D9762614595}" srcOrd="0" destOrd="0" presId="urn:microsoft.com/office/officeart/2008/layout/NameandTitleOrganizationalChart"/>
    <dgm:cxn modelId="{B2F401C7-E35D-4D04-87EE-80634746832A}" srcId="{754039C7-4803-4389-B032-138F382D293C}" destId="{BFDC6B71-C385-4C57-B0EB-95CC2C2E615D}" srcOrd="5" destOrd="0" parTransId="{591CF46D-08C0-4DD6-8821-A8509F2886D8}" sibTransId="{6368BC20-EE65-4DEA-8E11-CE7A918A8A80}"/>
    <dgm:cxn modelId="{E1965EB9-842E-4BD6-8F14-71EA552B3CF0}" type="presOf" srcId="{754039C7-4803-4389-B032-138F382D293C}" destId="{4E6E7ADA-4018-41E0-A285-8CC7719E129D}" srcOrd="0" destOrd="0" presId="urn:microsoft.com/office/officeart/2008/layout/NameandTitleOrganizationalChart"/>
    <dgm:cxn modelId="{0E031723-A8F4-41B0-82D0-627590334E30}" type="presOf" srcId="{4F189806-472C-4E38-9E75-02A6AD0BCBCB}" destId="{BFE7BEE2-E817-41F0-AF2B-172D866AF121}" srcOrd="0" destOrd="0" presId="urn:microsoft.com/office/officeart/2008/layout/NameandTitleOrganizationalChart"/>
    <dgm:cxn modelId="{EFF0E6CE-D0E5-41C5-8D0A-F53F5B55F51F}" type="presOf" srcId="{BFDC6B71-C385-4C57-B0EB-95CC2C2E615D}" destId="{466075C8-4A31-4778-9CB2-C4508CD87AD2}" srcOrd="0" destOrd="0" presId="urn:microsoft.com/office/officeart/2008/layout/NameandTitleOrganizationalChart"/>
    <dgm:cxn modelId="{581C0F7A-DA39-4407-B934-5CC6985980CB}" type="presOf" srcId="{C6EEBFFD-455C-4AF8-9E13-0150532F9BF2}" destId="{C0FDE5E7-19B8-4C8E-A066-C3468929FA70}" srcOrd="0" destOrd="0" presId="urn:microsoft.com/office/officeart/2008/layout/NameandTitleOrganizationalChart"/>
    <dgm:cxn modelId="{CD601F3E-21EB-42DE-9929-9BA2D526A368}" type="presOf" srcId="{C3DF169B-DDB6-4722-8B1B-3F4DE41D2EC9}" destId="{BDB976D8-F337-4554-B376-CB003B412E31}" srcOrd="1" destOrd="0" presId="urn:microsoft.com/office/officeart/2008/layout/NameandTitleOrganizationalChart"/>
    <dgm:cxn modelId="{B95D3B15-74C8-482A-BFDE-306E99B79A41}" type="presParOf" srcId="{B0AE3C86-73CD-4670-9447-66EFFFDD780A}" destId="{CC8BF7C9-6283-4240-9E7E-DD91869C16B2}" srcOrd="0" destOrd="0" presId="urn:microsoft.com/office/officeart/2008/layout/NameandTitleOrganizationalChart"/>
    <dgm:cxn modelId="{5F147C48-0829-4546-B88D-65EEF4DDA1BA}" type="presParOf" srcId="{CC8BF7C9-6283-4240-9E7E-DD91869C16B2}" destId="{2D396D8B-E9BF-4C47-8FCB-D1895B5F702A}" srcOrd="0" destOrd="0" presId="urn:microsoft.com/office/officeart/2008/layout/NameandTitleOrganizationalChart"/>
    <dgm:cxn modelId="{922F32A5-40B3-4677-9A7B-82B2F4513FCE}" type="presParOf" srcId="{2D396D8B-E9BF-4C47-8FCB-D1895B5F702A}" destId="{4E6E7ADA-4018-41E0-A285-8CC7719E129D}" srcOrd="0" destOrd="0" presId="urn:microsoft.com/office/officeart/2008/layout/NameandTitleOrganizationalChart"/>
    <dgm:cxn modelId="{6BF5D13A-C1C1-469B-9C78-E2F8C77D2AF8}" type="presParOf" srcId="{2D396D8B-E9BF-4C47-8FCB-D1895B5F702A}" destId="{1E90A167-235E-4B0C-ADCE-4D9762614595}" srcOrd="1" destOrd="0" presId="urn:microsoft.com/office/officeart/2008/layout/NameandTitleOrganizationalChart"/>
    <dgm:cxn modelId="{58572A28-DCDC-4997-BF87-7331503B0CF5}" type="presParOf" srcId="{2D396D8B-E9BF-4C47-8FCB-D1895B5F702A}" destId="{767F84F5-8A37-45BB-8A73-B2CC07DB0832}" srcOrd="2" destOrd="0" presId="urn:microsoft.com/office/officeart/2008/layout/NameandTitleOrganizationalChart"/>
    <dgm:cxn modelId="{0D9D002D-73EF-44EB-9765-C284DEA1C61E}" type="presParOf" srcId="{CC8BF7C9-6283-4240-9E7E-DD91869C16B2}" destId="{3C65E64A-3ED9-4538-9695-6874C04A7EC4}" srcOrd="1" destOrd="0" presId="urn:microsoft.com/office/officeart/2008/layout/NameandTitleOrganizationalChart"/>
    <dgm:cxn modelId="{E641D7F8-441B-40BA-ABA9-7B2BFB970532}" type="presParOf" srcId="{3C65E64A-3ED9-4538-9695-6874C04A7EC4}" destId="{38BF3386-8EF4-4643-BB31-1042598B4301}" srcOrd="0" destOrd="0" presId="urn:microsoft.com/office/officeart/2008/layout/NameandTitleOrganizationalChart"/>
    <dgm:cxn modelId="{45CB08C7-D3E5-44D2-92B2-F8F10FE86896}" type="presParOf" srcId="{3C65E64A-3ED9-4538-9695-6874C04A7EC4}" destId="{F522CD6A-9877-4254-B2FF-BD0856F56E17}" srcOrd="1" destOrd="0" presId="urn:microsoft.com/office/officeart/2008/layout/NameandTitleOrganizationalChart"/>
    <dgm:cxn modelId="{BD4749E6-AB61-477F-9225-7AA2D4A5BEB5}" type="presParOf" srcId="{F522CD6A-9877-4254-B2FF-BD0856F56E17}" destId="{EE929A74-5FE6-40A9-A3B4-BC202B7C2864}" srcOrd="0" destOrd="0" presId="urn:microsoft.com/office/officeart/2008/layout/NameandTitleOrganizationalChart"/>
    <dgm:cxn modelId="{83E7ECB6-AF1D-4361-9E13-695B24BC0355}" type="presParOf" srcId="{EE929A74-5FE6-40A9-A3B4-BC202B7C2864}" destId="{2E048F66-EB0D-40BB-A12E-54445A30CD8D}" srcOrd="0" destOrd="0" presId="urn:microsoft.com/office/officeart/2008/layout/NameandTitleOrganizationalChart"/>
    <dgm:cxn modelId="{F42774F5-9BC3-4BFD-AE49-E660AFDD6E8C}" type="presParOf" srcId="{EE929A74-5FE6-40A9-A3B4-BC202B7C2864}" destId="{987CE7B0-FF6F-4351-9D6A-EA9AEFFB61A8}" srcOrd="1" destOrd="0" presId="urn:microsoft.com/office/officeart/2008/layout/NameandTitleOrganizationalChart"/>
    <dgm:cxn modelId="{3E46A0FE-DD78-4D5C-B804-22DDB4CAEE18}" type="presParOf" srcId="{EE929A74-5FE6-40A9-A3B4-BC202B7C2864}" destId="{74E7A599-FAC1-424D-9C08-8BFAA43A2C1C}" srcOrd="2" destOrd="0" presId="urn:microsoft.com/office/officeart/2008/layout/NameandTitleOrganizationalChart"/>
    <dgm:cxn modelId="{9F6560E1-3F3D-4896-B3E1-0849098C138F}" type="presParOf" srcId="{F522CD6A-9877-4254-B2FF-BD0856F56E17}" destId="{569E6CC0-81D5-4FBE-B155-FF9384EAD2F4}" srcOrd="1" destOrd="0" presId="urn:microsoft.com/office/officeart/2008/layout/NameandTitleOrganizationalChart"/>
    <dgm:cxn modelId="{30A3AA39-40D0-4886-97F2-2B8E3D136873}" type="presParOf" srcId="{F522CD6A-9877-4254-B2FF-BD0856F56E17}" destId="{D0EA2EAC-1E63-47C4-A935-1F170A0CAD48}" srcOrd="2" destOrd="0" presId="urn:microsoft.com/office/officeart/2008/layout/NameandTitleOrganizationalChart"/>
    <dgm:cxn modelId="{11AA1C88-1F53-4450-AACA-E28ED2C634F1}" type="presParOf" srcId="{3C65E64A-3ED9-4538-9695-6874C04A7EC4}" destId="{7E0DAA39-4A9C-4D7A-A845-7981D9447C22}" srcOrd="2" destOrd="0" presId="urn:microsoft.com/office/officeart/2008/layout/NameandTitleOrganizationalChart"/>
    <dgm:cxn modelId="{E4740409-C942-4160-B99F-5A451120996E}" type="presParOf" srcId="{3C65E64A-3ED9-4538-9695-6874C04A7EC4}" destId="{3DC6BCCD-2B96-4EB2-B28B-56284FCFDCD4}" srcOrd="3" destOrd="0" presId="urn:microsoft.com/office/officeart/2008/layout/NameandTitleOrganizationalChart"/>
    <dgm:cxn modelId="{AA36D1D3-DEAD-42F0-A38E-B690699B413C}" type="presParOf" srcId="{3DC6BCCD-2B96-4EB2-B28B-56284FCFDCD4}" destId="{0EDCAA3F-F219-4092-8DF5-736E374FD80F}" srcOrd="0" destOrd="0" presId="urn:microsoft.com/office/officeart/2008/layout/NameandTitleOrganizationalChart"/>
    <dgm:cxn modelId="{72A6DCA1-6283-487F-AA3C-8977EC00230B}" type="presParOf" srcId="{0EDCAA3F-F219-4092-8DF5-736E374FD80F}" destId="{C0FDE5E7-19B8-4C8E-A066-C3468929FA70}" srcOrd="0" destOrd="0" presId="urn:microsoft.com/office/officeart/2008/layout/NameandTitleOrganizationalChart"/>
    <dgm:cxn modelId="{5F941E91-78BA-4C00-9397-F74BB4C30F3D}" type="presParOf" srcId="{0EDCAA3F-F219-4092-8DF5-736E374FD80F}" destId="{09852830-31A5-4F01-8F5C-48089474ACB9}" srcOrd="1" destOrd="0" presId="urn:microsoft.com/office/officeart/2008/layout/NameandTitleOrganizationalChart"/>
    <dgm:cxn modelId="{6EA09529-DB01-4FCA-AB70-0418C4EF7E67}" type="presParOf" srcId="{0EDCAA3F-F219-4092-8DF5-736E374FD80F}" destId="{ABF62D3D-C53A-4776-A5FB-2958FE732242}" srcOrd="2" destOrd="0" presId="urn:microsoft.com/office/officeart/2008/layout/NameandTitleOrganizationalChart"/>
    <dgm:cxn modelId="{53D6C8D1-1FCE-4DFA-A54C-4990ED153582}" type="presParOf" srcId="{3DC6BCCD-2B96-4EB2-B28B-56284FCFDCD4}" destId="{3E0F4248-EAF9-4A59-BE6E-53DBD73FAF0D}" srcOrd="1" destOrd="0" presId="urn:microsoft.com/office/officeart/2008/layout/NameandTitleOrganizationalChart"/>
    <dgm:cxn modelId="{D42BAD7F-BED7-44E2-9F43-50EFEA6D1990}" type="presParOf" srcId="{3DC6BCCD-2B96-4EB2-B28B-56284FCFDCD4}" destId="{FF2BA59F-204E-4642-87A0-738D1D5D2E87}" srcOrd="2" destOrd="0" presId="urn:microsoft.com/office/officeart/2008/layout/NameandTitleOrganizationalChart"/>
    <dgm:cxn modelId="{E4AD496D-8237-49CB-9C79-13E500809A5F}" type="presParOf" srcId="{3C65E64A-3ED9-4538-9695-6874C04A7EC4}" destId="{C306A8AA-38BA-4C38-ABCF-A998E711BC0A}" srcOrd="4" destOrd="0" presId="urn:microsoft.com/office/officeart/2008/layout/NameandTitleOrganizationalChart"/>
    <dgm:cxn modelId="{058E47B8-FDEE-4205-88F7-8843DB4F513D}" type="presParOf" srcId="{3C65E64A-3ED9-4538-9695-6874C04A7EC4}" destId="{96090564-605E-4CEC-B0DD-846C3A1C6AD1}" srcOrd="5" destOrd="0" presId="urn:microsoft.com/office/officeart/2008/layout/NameandTitleOrganizationalChart"/>
    <dgm:cxn modelId="{D10E0F9A-E2CF-46C3-9FD6-71DD68AAA6F5}" type="presParOf" srcId="{96090564-605E-4CEC-B0DD-846C3A1C6AD1}" destId="{9B5292F7-6883-4439-9483-7235C94CCCC4}" srcOrd="0" destOrd="0" presId="urn:microsoft.com/office/officeart/2008/layout/NameandTitleOrganizationalChart"/>
    <dgm:cxn modelId="{B71574B5-6B04-4709-9A47-081FFE0EB08A}" type="presParOf" srcId="{9B5292F7-6883-4439-9483-7235C94CCCC4}" destId="{EE2AF6F7-9BB4-4534-9490-D3F8BE073680}" srcOrd="0" destOrd="0" presId="urn:microsoft.com/office/officeart/2008/layout/NameandTitleOrganizationalChart"/>
    <dgm:cxn modelId="{1B33A01E-F6FC-4A31-B89F-BB6B0E142A01}" type="presParOf" srcId="{9B5292F7-6883-4439-9483-7235C94CCCC4}" destId="{03E7C7CE-AA5E-4DB7-BC76-E9DC307ACCB3}" srcOrd="1" destOrd="0" presId="urn:microsoft.com/office/officeart/2008/layout/NameandTitleOrganizationalChart"/>
    <dgm:cxn modelId="{526CDD3B-F5A4-45F9-818D-4A96F289C784}" type="presParOf" srcId="{9B5292F7-6883-4439-9483-7235C94CCCC4}" destId="{88CB7ED3-FB25-4661-85B3-6F914AAD5802}" srcOrd="2" destOrd="0" presId="urn:microsoft.com/office/officeart/2008/layout/NameandTitleOrganizationalChart"/>
    <dgm:cxn modelId="{A95A1539-FEE2-4B2C-8C5A-B8D4D6069DE1}" type="presParOf" srcId="{96090564-605E-4CEC-B0DD-846C3A1C6AD1}" destId="{0EB0E894-71A0-4EB7-83DF-6EAFFBA3ABBE}" srcOrd="1" destOrd="0" presId="urn:microsoft.com/office/officeart/2008/layout/NameandTitleOrganizationalChart"/>
    <dgm:cxn modelId="{E7E58860-AC6B-48EE-9B0B-3093650C4219}" type="presParOf" srcId="{96090564-605E-4CEC-B0DD-846C3A1C6AD1}" destId="{17C7E17D-2A0D-4F6F-8004-D078ECC89C94}" srcOrd="2" destOrd="0" presId="urn:microsoft.com/office/officeart/2008/layout/NameandTitleOrganizationalChart"/>
    <dgm:cxn modelId="{807ADD77-1F1F-40A2-9323-135583AE3CFA}" type="presParOf" srcId="{3C65E64A-3ED9-4538-9695-6874C04A7EC4}" destId="{D97FB880-024F-442A-B9E9-CC90891A9294}" srcOrd="6" destOrd="0" presId="urn:microsoft.com/office/officeart/2008/layout/NameandTitleOrganizationalChart"/>
    <dgm:cxn modelId="{14943FAF-5B20-4368-9BC4-0F940670EB79}" type="presParOf" srcId="{3C65E64A-3ED9-4538-9695-6874C04A7EC4}" destId="{5968D533-6093-4623-A225-2BB9411F9DDB}" srcOrd="7" destOrd="0" presId="urn:microsoft.com/office/officeart/2008/layout/NameandTitleOrganizationalChart"/>
    <dgm:cxn modelId="{BDB691D9-4F89-430D-AC89-E59572987E8E}" type="presParOf" srcId="{5968D533-6093-4623-A225-2BB9411F9DDB}" destId="{DA5EBBD3-7CD4-42B6-A92C-494F0FFF07AB}" srcOrd="0" destOrd="0" presId="urn:microsoft.com/office/officeart/2008/layout/NameandTitleOrganizationalChart"/>
    <dgm:cxn modelId="{DADC9C00-72E2-48EA-B9EB-763427E75613}" type="presParOf" srcId="{DA5EBBD3-7CD4-42B6-A92C-494F0FFF07AB}" destId="{2BDE53AB-914F-4B2D-8FED-1D49CF70D86B}" srcOrd="0" destOrd="0" presId="urn:microsoft.com/office/officeart/2008/layout/NameandTitleOrganizationalChart"/>
    <dgm:cxn modelId="{ED55743B-62FC-4A06-B07F-5E5FD039988E}" type="presParOf" srcId="{DA5EBBD3-7CD4-42B6-A92C-494F0FFF07AB}" destId="{32BF973C-42E9-4AA6-B235-F0989086BB1D}" srcOrd="1" destOrd="0" presId="urn:microsoft.com/office/officeart/2008/layout/NameandTitleOrganizationalChart"/>
    <dgm:cxn modelId="{2F9F4293-5806-4024-A2EC-78B5AE9F702A}" type="presParOf" srcId="{DA5EBBD3-7CD4-42B6-A92C-494F0FFF07AB}" destId="{209CDA97-AFCF-4CB3-9DF6-AB819D0B51E9}" srcOrd="2" destOrd="0" presId="urn:microsoft.com/office/officeart/2008/layout/NameandTitleOrganizationalChart"/>
    <dgm:cxn modelId="{374FE3FA-AC2F-4C29-BD01-CE154D97EEE2}" type="presParOf" srcId="{5968D533-6093-4623-A225-2BB9411F9DDB}" destId="{309A113C-FAB2-446F-B6B1-3BD4139F9217}" srcOrd="1" destOrd="0" presId="urn:microsoft.com/office/officeart/2008/layout/NameandTitleOrganizationalChart"/>
    <dgm:cxn modelId="{4B30C471-3974-40B7-820E-D2EB23EA2B58}" type="presParOf" srcId="{5968D533-6093-4623-A225-2BB9411F9DDB}" destId="{48B7A0D7-5285-492F-AA24-17AEF537721B}" srcOrd="2" destOrd="0" presId="urn:microsoft.com/office/officeart/2008/layout/NameandTitleOrganizationalChart"/>
    <dgm:cxn modelId="{A331D26F-837B-46E4-B119-9688A3CB33E0}" type="presParOf" srcId="{3C65E64A-3ED9-4538-9695-6874C04A7EC4}" destId="{FF7AFCD6-4719-4E20-8086-E119FBCD8D91}" srcOrd="8" destOrd="0" presId="urn:microsoft.com/office/officeart/2008/layout/NameandTitleOrganizationalChart"/>
    <dgm:cxn modelId="{919A0881-802B-450F-81F2-C36A25444434}" type="presParOf" srcId="{3C65E64A-3ED9-4538-9695-6874C04A7EC4}" destId="{2CA7E379-DB0F-41D9-BE12-C25FD70C946B}" srcOrd="9" destOrd="0" presId="urn:microsoft.com/office/officeart/2008/layout/NameandTitleOrganizationalChart"/>
    <dgm:cxn modelId="{CA837541-6D5D-4FDF-8353-DD482B3BA671}" type="presParOf" srcId="{2CA7E379-DB0F-41D9-BE12-C25FD70C946B}" destId="{74DAF44B-8E1D-4592-A5BA-3FE65033BD9C}" srcOrd="0" destOrd="0" presId="urn:microsoft.com/office/officeart/2008/layout/NameandTitleOrganizationalChart"/>
    <dgm:cxn modelId="{A7FA8CA6-E24B-490E-A703-F30ADA8705B9}" type="presParOf" srcId="{74DAF44B-8E1D-4592-A5BA-3FE65033BD9C}" destId="{466075C8-4A31-4778-9CB2-C4508CD87AD2}" srcOrd="0" destOrd="0" presId="urn:microsoft.com/office/officeart/2008/layout/NameandTitleOrganizationalChart"/>
    <dgm:cxn modelId="{0E522F8B-1DEC-4B55-A488-D5CC6C3C6493}" type="presParOf" srcId="{74DAF44B-8E1D-4592-A5BA-3FE65033BD9C}" destId="{D427D4D8-57CC-4EFF-89A8-3C80EF60EEEC}" srcOrd="1" destOrd="0" presId="urn:microsoft.com/office/officeart/2008/layout/NameandTitleOrganizationalChart"/>
    <dgm:cxn modelId="{D6839457-BCEB-408B-8407-789766B9502C}" type="presParOf" srcId="{74DAF44B-8E1D-4592-A5BA-3FE65033BD9C}" destId="{540E9797-3361-42E6-8DCD-C394C55B5DB0}" srcOrd="2" destOrd="0" presId="urn:microsoft.com/office/officeart/2008/layout/NameandTitleOrganizationalChart"/>
    <dgm:cxn modelId="{2D8E75A1-52F3-4601-93AA-1D145D0E8B0E}" type="presParOf" srcId="{2CA7E379-DB0F-41D9-BE12-C25FD70C946B}" destId="{A87E4ED6-408B-4E0F-B78F-A3A9319ED268}" srcOrd="1" destOrd="0" presId="urn:microsoft.com/office/officeart/2008/layout/NameandTitleOrganizationalChart"/>
    <dgm:cxn modelId="{36B6DCD7-E8F4-43D7-9B45-A4D7C59EC757}" type="presParOf" srcId="{2CA7E379-DB0F-41D9-BE12-C25FD70C946B}" destId="{613A9A61-2DFE-45DC-915B-F0AFB5F3AB9C}" srcOrd="2" destOrd="0" presId="urn:microsoft.com/office/officeart/2008/layout/NameandTitleOrganizationalChart"/>
    <dgm:cxn modelId="{82A80371-5AD8-4CE7-96B3-84845BD27F16}" type="presParOf" srcId="{CC8BF7C9-6283-4240-9E7E-DD91869C16B2}" destId="{44E02F9C-D81B-40B4-A553-C160B89F561F}" srcOrd="2" destOrd="0" presId="urn:microsoft.com/office/officeart/2008/layout/NameandTitleOrganizationalChart"/>
    <dgm:cxn modelId="{F84F9930-0611-4BD6-816E-FBFCE88EAE21}" type="presParOf" srcId="{44E02F9C-D81B-40B4-A553-C160B89F561F}" destId="{13A270B1-82DF-4F8B-BFD3-F3EF7C93C7AC}" srcOrd="0" destOrd="0" presId="urn:microsoft.com/office/officeart/2008/layout/NameandTitleOrganizationalChart"/>
    <dgm:cxn modelId="{E0C4D113-2AC9-4D1F-9723-4A6111868FDB}" type="presParOf" srcId="{44E02F9C-D81B-40B4-A553-C160B89F561F}" destId="{7E3BE6E7-B086-4697-936B-3C543FF4FAD4}" srcOrd="1" destOrd="0" presId="urn:microsoft.com/office/officeart/2008/layout/NameandTitleOrganizationalChart"/>
    <dgm:cxn modelId="{93EE2818-3A10-468F-B00E-94493239B9AC}" type="presParOf" srcId="{7E3BE6E7-B086-4697-936B-3C543FF4FAD4}" destId="{459CD60C-F667-43DD-9C6D-BB1E283B3BFB}" srcOrd="0" destOrd="0" presId="urn:microsoft.com/office/officeart/2008/layout/NameandTitleOrganizationalChart"/>
    <dgm:cxn modelId="{3CCB6CC5-9566-4644-90EE-10AE6781C84D}" type="presParOf" srcId="{459CD60C-F667-43DD-9C6D-BB1E283B3BFB}" destId="{B683C75A-639E-4E3E-B03D-98109926E530}" srcOrd="0" destOrd="0" presId="urn:microsoft.com/office/officeart/2008/layout/NameandTitleOrganizationalChart"/>
    <dgm:cxn modelId="{F2831342-E8E3-4196-A48A-46F4453562A4}" type="presParOf" srcId="{459CD60C-F667-43DD-9C6D-BB1E283B3BFB}" destId="{BFE7BEE2-E817-41F0-AF2B-172D866AF121}" srcOrd="1" destOrd="0" presId="urn:microsoft.com/office/officeart/2008/layout/NameandTitleOrganizationalChart"/>
    <dgm:cxn modelId="{4D69AB9A-AFBB-4D8A-9362-66C62B1EFA69}" type="presParOf" srcId="{459CD60C-F667-43DD-9C6D-BB1E283B3BFB}" destId="{BDB976D8-F337-4554-B376-CB003B412E31}" srcOrd="2" destOrd="0" presId="urn:microsoft.com/office/officeart/2008/layout/NameandTitleOrganizationalChart"/>
    <dgm:cxn modelId="{4C60498B-D9EE-4DB7-AB6B-097BB63451B3}" type="presParOf" srcId="{7E3BE6E7-B086-4697-936B-3C543FF4FAD4}" destId="{99A796E1-D381-403E-8486-D38E7E633E34}" srcOrd="1" destOrd="0" presId="urn:microsoft.com/office/officeart/2008/layout/NameandTitleOrganizationalChart"/>
    <dgm:cxn modelId="{C5DD08EB-0BF4-43C9-BD57-294958BC5D89}" type="presParOf" srcId="{7E3BE6E7-B086-4697-936B-3C543FF4FAD4}" destId="{CEC4242D-7D0B-4309-B2D9-8B72ABF9C0B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27F84C-2514-4AB8-9713-4DE009EEE31A}">
      <dsp:nvSpPr>
        <dsp:cNvPr id="0" name=""/>
        <dsp:cNvSpPr/>
      </dsp:nvSpPr>
      <dsp:spPr>
        <a:xfrm>
          <a:off x="3161313" y="37238"/>
          <a:ext cx="1962533" cy="1079222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ZNANJA</a:t>
          </a:r>
          <a:endParaRPr lang="en-US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61313" y="37238"/>
        <a:ext cx="1962533" cy="1079222"/>
      </dsp:txXfrm>
    </dsp:sp>
    <dsp:sp modelId="{64B315CB-006D-4A5D-A3EF-4AEF5F58305E}">
      <dsp:nvSpPr>
        <dsp:cNvPr id="0" name=""/>
        <dsp:cNvSpPr/>
      </dsp:nvSpPr>
      <dsp:spPr>
        <a:xfrm rot="2102057">
          <a:off x="4795776" y="919616"/>
          <a:ext cx="190928" cy="364237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2102057">
        <a:off x="4795776" y="919616"/>
        <a:ext cx="190928" cy="364237"/>
      </dsp:txXfrm>
    </dsp:sp>
    <dsp:sp modelId="{7FC8DE76-8124-49C3-96B4-58C5AA008A6F}">
      <dsp:nvSpPr>
        <dsp:cNvPr id="0" name=""/>
        <dsp:cNvSpPr/>
      </dsp:nvSpPr>
      <dsp:spPr>
        <a:xfrm>
          <a:off x="4696111" y="1086745"/>
          <a:ext cx="1886826" cy="1079222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SPOSOBNOSTI</a:t>
          </a:r>
          <a:endParaRPr lang="en-US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96111" y="1086745"/>
        <a:ext cx="1886826" cy="1079222"/>
      </dsp:txXfrm>
    </dsp:sp>
    <dsp:sp modelId="{F16F2E0E-4F3C-4D8D-BEBC-3E208EEB9215}">
      <dsp:nvSpPr>
        <dsp:cNvPr id="0" name=""/>
        <dsp:cNvSpPr/>
      </dsp:nvSpPr>
      <dsp:spPr>
        <a:xfrm rot="6170908">
          <a:off x="5353283" y="2187554"/>
          <a:ext cx="233405" cy="364237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6170908">
        <a:off x="5353283" y="2187554"/>
        <a:ext cx="233405" cy="364237"/>
      </dsp:txXfrm>
    </dsp:sp>
    <dsp:sp modelId="{0C0AC314-16D7-4C9B-B42A-D31A8A5D5F01}">
      <dsp:nvSpPr>
        <dsp:cNvPr id="0" name=""/>
        <dsp:cNvSpPr/>
      </dsp:nvSpPr>
      <dsp:spPr>
        <a:xfrm>
          <a:off x="4562409" y="2585187"/>
          <a:ext cx="1490708" cy="991449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400" kern="1200" dirty="0" smtClean="0">
              <a:latin typeface="Times New Roman" pitchFamily="18" charset="0"/>
              <a:cs typeface="Times New Roman" pitchFamily="18" charset="0"/>
            </a:rPr>
            <a:t>VJEŠTINE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62409" y="2585187"/>
        <a:ext cx="1490708" cy="991449"/>
      </dsp:txXfrm>
    </dsp:sp>
    <dsp:sp modelId="{D5085E58-227B-4EF7-BF5E-3886CFBB78CE}">
      <dsp:nvSpPr>
        <dsp:cNvPr id="0" name=""/>
        <dsp:cNvSpPr/>
      </dsp:nvSpPr>
      <dsp:spPr>
        <a:xfrm rot="10977268">
          <a:off x="3984922" y="2841101"/>
          <a:ext cx="410021" cy="364237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0977268">
        <a:off x="3984922" y="2841101"/>
        <a:ext cx="410021" cy="364237"/>
      </dsp:txXfrm>
    </dsp:sp>
    <dsp:sp modelId="{A8C5B6B8-3796-4165-99A5-33A2258E2AE6}">
      <dsp:nvSpPr>
        <dsp:cNvPr id="0" name=""/>
        <dsp:cNvSpPr/>
      </dsp:nvSpPr>
      <dsp:spPr>
        <a:xfrm>
          <a:off x="2249130" y="2423312"/>
          <a:ext cx="1545014" cy="1079222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POSLOVI</a:t>
          </a:r>
          <a:endParaRPr lang="en-US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49130" y="2423312"/>
        <a:ext cx="1545014" cy="1079222"/>
      </dsp:txXfrm>
    </dsp:sp>
    <dsp:sp modelId="{50EB0460-0F68-4C90-A7A7-67A02FFE55D9}">
      <dsp:nvSpPr>
        <dsp:cNvPr id="0" name=""/>
        <dsp:cNvSpPr/>
      </dsp:nvSpPr>
      <dsp:spPr>
        <a:xfrm rot="14726982">
          <a:off x="2606082" y="2095821"/>
          <a:ext cx="205326" cy="364237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4726982">
        <a:off x="2606082" y="2095821"/>
        <a:ext cx="205326" cy="364237"/>
      </dsp:txXfrm>
    </dsp:sp>
    <dsp:sp modelId="{42EB22C8-FF47-482D-9006-D1F361723922}">
      <dsp:nvSpPr>
        <dsp:cNvPr id="0" name=""/>
        <dsp:cNvSpPr/>
      </dsp:nvSpPr>
      <dsp:spPr>
        <a:xfrm>
          <a:off x="1454319" y="1035130"/>
          <a:ext cx="1866428" cy="1079222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MOGUĆNOST ZAPOSLENJA</a:t>
          </a:r>
        </a:p>
      </dsp:txBody>
      <dsp:txXfrm>
        <a:off x="1454319" y="1035130"/>
        <a:ext cx="1866428" cy="1079222"/>
      </dsp:txXfrm>
    </dsp:sp>
    <dsp:sp modelId="{A5F14CB6-55BF-48C4-9821-FCDD5789C6BB}">
      <dsp:nvSpPr>
        <dsp:cNvPr id="0" name=""/>
        <dsp:cNvSpPr/>
      </dsp:nvSpPr>
      <dsp:spPr>
        <a:xfrm rot="19822686">
          <a:off x="3126349" y="901920"/>
          <a:ext cx="248418" cy="364237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 rot="19822686">
        <a:off x="3126349" y="901920"/>
        <a:ext cx="248418" cy="3642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57398A-4FC1-444E-9C33-84E50B8C5B37}">
      <dsp:nvSpPr>
        <dsp:cNvPr id="0" name=""/>
        <dsp:cNvSpPr/>
      </dsp:nvSpPr>
      <dsp:spPr>
        <a:xfrm rot="5400000">
          <a:off x="-198566" y="199486"/>
          <a:ext cx="1323774" cy="926642"/>
        </a:xfrm>
        <a:prstGeom prst="chevron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>
              <a:latin typeface="Times New Roman" pitchFamily="18" charset="0"/>
              <a:cs typeface="Times New Roman" pitchFamily="18" charset="0"/>
            </a:rPr>
            <a:t>Teorijska i praktična nastava</a:t>
          </a:r>
          <a:endParaRPr lang="en-US" sz="1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98566" y="199486"/>
        <a:ext cx="1323774" cy="926642"/>
      </dsp:txXfrm>
    </dsp:sp>
    <dsp:sp modelId="{541CDBD3-ED4A-490F-B216-D5F5E61CA587}">
      <dsp:nvSpPr>
        <dsp:cNvPr id="0" name=""/>
        <dsp:cNvSpPr/>
      </dsp:nvSpPr>
      <dsp:spPr>
        <a:xfrm rot="5400000">
          <a:off x="4195519" y="-3267956"/>
          <a:ext cx="860453" cy="7398207"/>
        </a:xfrm>
        <a:prstGeom prst="round2Same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BA" sz="1200" kern="1200" dirty="0" smtClean="0">
              <a:latin typeface="Times New Roman" pitchFamily="18" charset="0"/>
              <a:cs typeface="Times New Roman" pitchFamily="18" charset="0"/>
            </a:rPr>
            <a:t>Nastava za zanimanje turistički tehničar se izvodi u opremljenim učionicama i kabinetu za praktičnu nastavu</a:t>
          </a:r>
          <a:endParaRPr lang="en-US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BA" sz="1200" kern="1200" dirty="0" smtClean="0">
              <a:latin typeface="Times New Roman" pitchFamily="18" charset="0"/>
              <a:cs typeface="Times New Roman" pitchFamily="18" charset="0"/>
            </a:rPr>
            <a:t>Praktična nastava u srednjim stručnim školama  izvodi se u skladu sa nastavnim planovima i programima u kabinetima praktične nastave</a:t>
          </a:r>
          <a:endParaRPr lang="en-US" sz="1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95519" y="-3267956"/>
        <a:ext cx="860453" cy="7398207"/>
      </dsp:txXfrm>
    </dsp:sp>
    <dsp:sp modelId="{A8140AFF-3295-4AA9-A2D4-33B444CBD36D}">
      <dsp:nvSpPr>
        <dsp:cNvPr id="0" name=""/>
        <dsp:cNvSpPr/>
      </dsp:nvSpPr>
      <dsp:spPr>
        <a:xfrm rot="5400000">
          <a:off x="-198566" y="1324997"/>
          <a:ext cx="1323774" cy="926642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/>
            <a:t>Kabinet za praktičnu nasavu</a:t>
          </a:r>
          <a:endParaRPr lang="en-US" sz="1000" kern="1200" dirty="0"/>
        </a:p>
      </dsp:txBody>
      <dsp:txXfrm rot="5400000">
        <a:off x="-198566" y="1324997"/>
        <a:ext cx="1323774" cy="926642"/>
      </dsp:txXfrm>
    </dsp:sp>
    <dsp:sp modelId="{73B29F0E-8878-4990-B011-29CD051CB552}">
      <dsp:nvSpPr>
        <dsp:cNvPr id="0" name=""/>
        <dsp:cNvSpPr/>
      </dsp:nvSpPr>
      <dsp:spPr>
        <a:xfrm rot="5400000">
          <a:off x="4195519" y="-2142445"/>
          <a:ext cx="860453" cy="7398207"/>
        </a:xfrm>
        <a:prstGeom prst="round2Same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BA" sz="1200" kern="1200" dirty="0" smtClean="0">
              <a:latin typeface="Times New Roman" pitchFamily="18" charset="0"/>
              <a:cs typeface="Times New Roman" pitchFamily="18" charset="0"/>
            </a:rPr>
            <a:t>Kabinet za praktičnu nastavu je opremljen uz donaciju Fondacije Helvetas Moja Budućnost  i Grada Trebinja</a:t>
          </a:r>
          <a:endParaRPr lang="en-US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BA" sz="1200" kern="1200" dirty="0" smtClean="0">
              <a:latin typeface="Times New Roman" pitchFamily="18" charset="0"/>
              <a:cs typeface="Times New Roman" pitchFamily="18" charset="0"/>
            </a:rPr>
            <a:t>Cilj nastavnog procesa je podsticanje grupnog rada, kontinuiranog učenja i primjena informatičkih tehnologija u radu</a:t>
          </a:r>
          <a:endParaRPr lang="en-US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95519" y="-2142445"/>
        <a:ext cx="860453" cy="7398207"/>
      </dsp:txXfrm>
    </dsp:sp>
    <dsp:sp modelId="{4169CAAD-2D45-403D-A722-0DA9B6916414}">
      <dsp:nvSpPr>
        <dsp:cNvPr id="0" name=""/>
        <dsp:cNvSpPr/>
      </dsp:nvSpPr>
      <dsp:spPr>
        <a:xfrm rot="5400000">
          <a:off x="-198566" y="2450507"/>
          <a:ext cx="1323774" cy="926642"/>
        </a:xfrm>
        <a:prstGeom prst="chevron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000" kern="1200" dirty="0" smtClean="0">
              <a:solidFill>
                <a:schemeClr val="tx1"/>
              </a:solidFill>
            </a:rPr>
            <a:t>Praktična nastava van škole</a:t>
          </a:r>
          <a:endParaRPr lang="en-US" sz="1000" kern="1200" dirty="0">
            <a:solidFill>
              <a:schemeClr val="tx1"/>
            </a:solidFill>
          </a:endParaRPr>
        </a:p>
      </dsp:txBody>
      <dsp:txXfrm rot="5400000">
        <a:off x="-198566" y="2450507"/>
        <a:ext cx="1323774" cy="926642"/>
      </dsp:txXfrm>
    </dsp:sp>
    <dsp:sp modelId="{C8A48BD2-453E-41CD-86F1-0FEA2C34D8EB}">
      <dsp:nvSpPr>
        <dsp:cNvPr id="0" name=""/>
        <dsp:cNvSpPr/>
      </dsp:nvSpPr>
      <dsp:spPr>
        <a:xfrm rot="5400000">
          <a:off x="4195519" y="-1016935"/>
          <a:ext cx="860453" cy="7398207"/>
        </a:xfrm>
        <a:prstGeom prst="round2Same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BA" sz="1200" kern="1200" dirty="0" smtClean="0">
              <a:latin typeface="Times New Roman" pitchFamily="18" charset="0"/>
              <a:cs typeface="Times New Roman" pitchFamily="18" charset="0"/>
            </a:rPr>
            <a:t>Praktična nastava se izvodi pod stručnim nadzorom srednje stručne  škole i poslodavca, koji imaju odgovarajuću opremu, sredstva i druge uslove, u skladu sa nastavnim planom i programom</a:t>
          </a:r>
          <a:endParaRPr lang="en-US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BA" sz="1200" kern="1200" dirty="0" smtClean="0">
              <a:latin typeface="Times New Roman" pitchFamily="18" charset="0"/>
              <a:cs typeface="Times New Roman" pitchFamily="18" charset="0"/>
            </a:rPr>
            <a:t>Ugovorom su regulisani prava i obaveze učenika i poslodavaca.</a:t>
          </a:r>
          <a:endParaRPr lang="en-US" sz="12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195519" y="-1016935"/>
        <a:ext cx="860453" cy="739820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A270B1-82DF-4F8B-BFD3-F3EF7C93C7AC}">
      <dsp:nvSpPr>
        <dsp:cNvPr id="0" name=""/>
        <dsp:cNvSpPr/>
      </dsp:nvSpPr>
      <dsp:spPr>
        <a:xfrm>
          <a:off x="4236373" y="1201455"/>
          <a:ext cx="121774" cy="656252"/>
        </a:xfrm>
        <a:custGeom>
          <a:avLst/>
          <a:gdLst/>
          <a:ahLst/>
          <a:cxnLst/>
          <a:rect l="0" t="0" r="0" b="0"/>
          <a:pathLst>
            <a:path>
              <a:moveTo>
                <a:pt x="121774" y="0"/>
              </a:moveTo>
              <a:lnTo>
                <a:pt x="121774" y="656252"/>
              </a:lnTo>
              <a:lnTo>
                <a:pt x="0" y="6562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AFCD6-4719-4E20-8086-E119FBCD8D91}">
      <dsp:nvSpPr>
        <dsp:cNvPr id="0" name=""/>
        <dsp:cNvSpPr/>
      </dsp:nvSpPr>
      <dsp:spPr>
        <a:xfrm>
          <a:off x="4358148" y="1201455"/>
          <a:ext cx="3665506" cy="1218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6961"/>
              </a:lnTo>
              <a:lnTo>
                <a:pt x="3665506" y="1096961"/>
              </a:lnTo>
              <a:lnTo>
                <a:pt x="3665506" y="1218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7FB880-024F-442A-B9E9-CC90891A9294}">
      <dsp:nvSpPr>
        <dsp:cNvPr id="0" name=""/>
        <dsp:cNvSpPr/>
      </dsp:nvSpPr>
      <dsp:spPr>
        <a:xfrm>
          <a:off x="4358148" y="1201455"/>
          <a:ext cx="2176050" cy="1218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6961"/>
              </a:lnTo>
              <a:lnTo>
                <a:pt x="2176050" y="1096961"/>
              </a:lnTo>
              <a:lnTo>
                <a:pt x="2176050" y="1218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6A8AA-38BA-4C38-ABCF-A998E711BC0A}">
      <dsp:nvSpPr>
        <dsp:cNvPr id="0" name=""/>
        <dsp:cNvSpPr/>
      </dsp:nvSpPr>
      <dsp:spPr>
        <a:xfrm>
          <a:off x="4358148" y="1201455"/>
          <a:ext cx="556493" cy="1218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6961"/>
              </a:lnTo>
              <a:lnTo>
                <a:pt x="556493" y="1096961"/>
              </a:lnTo>
              <a:lnTo>
                <a:pt x="556493" y="1218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DAA39-4A9C-4D7A-A845-7981D9447C22}">
      <dsp:nvSpPr>
        <dsp:cNvPr id="0" name=""/>
        <dsp:cNvSpPr/>
      </dsp:nvSpPr>
      <dsp:spPr>
        <a:xfrm>
          <a:off x="3076311" y="1201455"/>
          <a:ext cx="1281837" cy="1218736"/>
        </a:xfrm>
        <a:custGeom>
          <a:avLst/>
          <a:gdLst/>
          <a:ahLst/>
          <a:cxnLst/>
          <a:rect l="0" t="0" r="0" b="0"/>
          <a:pathLst>
            <a:path>
              <a:moveTo>
                <a:pt x="1281837" y="0"/>
              </a:moveTo>
              <a:lnTo>
                <a:pt x="1281837" y="1096961"/>
              </a:lnTo>
              <a:lnTo>
                <a:pt x="0" y="1096961"/>
              </a:lnTo>
              <a:lnTo>
                <a:pt x="0" y="1218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BF3386-8EF4-4643-BB31-1042598B4301}">
      <dsp:nvSpPr>
        <dsp:cNvPr id="0" name=""/>
        <dsp:cNvSpPr/>
      </dsp:nvSpPr>
      <dsp:spPr>
        <a:xfrm>
          <a:off x="1029507" y="1201455"/>
          <a:ext cx="3328641" cy="1218736"/>
        </a:xfrm>
        <a:custGeom>
          <a:avLst/>
          <a:gdLst/>
          <a:ahLst/>
          <a:cxnLst/>
          <a:rect l="0" t="0" r="0" b="0"/>
          <a:pathLst>
            <a:path>
              <a:moveTo>
                <a:pt x="3328641" y="0"/>
              </a:moveTo>
              <a:lnTo>
                <a:pt x="3328641" y="1096961"/>
              </a:lnTo>
              <a:lnTo>
                <a:pt x="0" y="1096961"/>
              </a:lnTo>
              <a:lnTo>
                <a:pt x="0" y="1218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E7ADA-4018-41E0-A285-8CC7719E129D}">
      <dsp:nvSpPr>
        <dsp:cNvPr id="0" name=""/>
        <dsp:cNvSpPr/>
      </dsp:nvSpPr>
      <dsp:spPr>
        <a:xfrm>
          <a:off x="3429381" y="834507"/>
          <a:ext cx="1857534" cy="366947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73645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BA" sz="1600" kern="1200" dirty="0" smtClean="0">
              <a:latin typeface="Times New Roman" pitchFamily="18" charset="0"/>
              <a:cs typeface="Times New Roman" pitchFamily="18" charset="0"/>
            </a:rPr>
            <a:t>Preporuke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29381" y="834507"/>
        <a:ext cx="1857534" cy="366947"/>
      </dsp:txXfrm>
    </dsp:sp>
    <dsp:sp modelId="{1E90A167-235E-4B0C-ADCE-4D9762614595}">
      <dsp:nvSpPr>
        <dsp:cNvPr id="0" name=""/>
        <dsp:cNvSpPr/>
      </dsp:nvSpPr>
      <dsp:spPr>
        <a:xfrm>
          <a:off x="4055751" y="1162951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055751" y="1162951"/>
        <a:ext cx="907190" cy="173964"/>
      </dsp:txXfrm>
    </dsp:sp>
    <dsp:sp modelId="{2E048F66-EB0D-40BB-A12E-54445A30CD8D}">
      <dsp:nvSpPr>
        <dsp:cNvPr id="0" name=""/>
        <dsp:cNvSpPr/>
      </dsp:nvSpPr>
      <dsp:spPr>
        <a:xfrm>
          <a:off x="87848" y="2420192"/>
          <a:ext cx="1883318" cy="5218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350" tIns="6350" rIns="6350" bIns="73645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U</a:t>
          </a:r>
          <a:r>
            <a:rPr lang="vi-VN" sz="1000" kern="1200" dirty="0" smtClean="0">
              <a:latin typeface="Times New Roman" pitchFamily="18" charset="0"/>
              <a:cs typeface="Times New Roman" pitchFamily="18" charset="0"/>
            </a:rPr>
            <a:t>skladiti broj učenika koji se upisuju u određene struke  </a:t>
          </a:r>
          <a:endParaRPr lang="en-US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848" y="2420192"/>
        <a:ext cx="1883318" cy="521892"/>
      </dsp:txXfrm>
    </dsp:sp>
    <dsp:sp modelId="{987CE7B0-FF6F-4351-9D6A-EA9AEFFB61A8}">
      <dsp:nvSpPr>
        <dsp:cNvPr id="0" name=""/>
        <dsp:cNvSpPr/>
      </dsp:nvSpPr>
      <dsp:spPr>
        <a:xfrm>
          <a:off x="727110" y="2826108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727110" y="2826108"/>
        <a:ext cx="907190" cy="173964"/>
      </dsp:txXfrm>
    </dsp:sp>
    <dsp:sp modelId="{C0FDE5E7-19B8-4C8E-A066-C3468929FA70}">
      <dsp:nvSpPr>
        <dsp:cNvPr id="0" name=""/>
        <dsp:cNvSpPr/>
      </dsp:nvSpPr>
      <dsp:spPr>
        <a:xfrm>
          <a:off x="2214716" y="2420192"/>
          <a:ext cx="1723189" cy="5218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" tIns="5715" rIns="5715" bIns="73645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900" kern="1200" dirty="0" smtClean="0">
              <a:latin typeface="Times New Roman" pitchFamily="18" charset="0"/>
              <a:cs typeface="Times New Roman" pitchFamily="18" charset="0"/>
            </a:rPr>
            <a:t>Regulisati zakonom uvođenje ferijalne prakse </a:t>
          </a:r>
          <a:r>
            <a:rPr lang="sr-Latn-RS" sz="900" kern="1200" dirty="0" smtClean="0">
              <a:latin typeface="Times New Roman" pitchFamily="18" charset="0"/>
              <a:cs typeface="Times New Roman" pitchFamily="18" charset="0"/>
            </a:rPr>
            <a:t> i iskoristiti pristanak privrednika za obavljanje iste</a:t>
          </a:r>
          <a:endParaRPr lang="en-US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14716" y="2420192"/>
        <a:ext cx="1723189" cy="521892"/>
      </dsp:txXfrm>
    </dsp:sp>
    <dsp:sp modelId="{09852830-31A5-4F01-8F5C-48089474ACB9}">
      <dsp:nvSpPr>
        <dsp:cNvPr id="0" name=""/>
        <dsp:cNvSpPr/>
      </dsp:nvSpPr>
      <dsp:spPr>
        <a:xfrm>
          <a:off x="2773914" y="2826108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773914" y="2826108"/>
        <a:ext cx="907190" cy="173964"/>
      </dsp:txXfrm>
    </dsp:sp>
    <dsp:sp modelId="{EE2AF6F7-9BB4-4534-9490-D3F8BE073680}">
      <dsp:nvSpPr>
        <dsp:cNvPr id="0" name=""/>
        <dsp:cNvSpPr/>
      </dsp:nvSpPr>
      <dsp:spPr>
        <a:xfrm>
          <a:off x="4181455" y="2420192"/>
          <a:ext cx="1466373" cy="521892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" tIns="5715" rIns="5715" bIns="7364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900" kern="1200" dirty="0" smtClean="0">
              <a:latin typeface="Times New Roman" pitchFamily="18" charset="0"/>
              <a:cs typeface="Times New Roman" pitchFamily="18" charset="0"/>
            </a:rPr>
            <a:t>Stručna usavršavanja profesora stručno teorijskih predmeta i praktične nastave</a:t>
          </a:r>
          <a:endParaRPr lang="en-US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81455" y="2420192"/>
        <a:ext cx="1466373" cy="521892"/>
      </dsp:txXfrm>
    </dsp:sp>
    <dsp:sp modelId="{03E7C7CE-AA5E-4DB7-BC76-E9DC307ACCB3}">
      <dsp:nvSpPr>
        <dsp:cNvPr id="0" name=""/>
        <dsp:cNvSpPr/>
      </dsp:nvSpPr>
      <dsp:spPr>
        <a:xfrm>
          <a:off x="4612245" y="2826108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612245" y="2826108"/>
        <a:ext cx="907190" cy="173964"/>
      </dsp:txXfrm>
    </dsp:sp>
    <dsp:sp modelId="{2BDE53AB-914F-4B2D-8FED-1D49CF70D86B}">
      <dsp:nvSpPr>
        <dsp:cNvPr id="0" name=""/>
        <dsp:cNvSpPr/>
      </dsp:nvSpPr>
      <dsp:spPr>
        <a:xfrm>
          <a:off x="5891378" y="2420192"/>
          <a:ext cx="1285640" cy="430603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350" tIns="6350" rIns="6350" bIns="73645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000" kern="1200" dirty="0" smtClean="0">
              <a:latin typeface="+mj-lt"/>
            </a:rPr>
            <a:t>Raditi na usklađenosti između tražnje i ponude </a:t>
          </a:r>
          <a:r>
            <a:rPr lang="vi-VN" sz="1000" kern="1200" dirty="0" smtClean="0">
              <a:latin typeface="+mj-lt"/>
              <a:cs typeface="Times New Roman" pitchFamily="18" charset="0"/>
            </a:rPr>
            <a:t>tržišta</a:t>
          </a:r>
          <a:r>
            <a:rPr lang="vi-VN" sz="1000" kern="1200" dirty="0" smtClean="0">
              <a:latin typeface="+mj-lt"/>
            </a:rPr>
            <a:t> rada</a:t>
          </a:r>
          <a:endParaRPr lang="en-US" sz="1000" kern="1200" dirty="0">
            <a:latin typeface="+mj-lt"/>
          </a:endParaRPr>
        </a:p>
      </dsp:txBody>
      <dsp:txXfrm>
        <a:off x="5891378" y="2420192"/>
        <a:ext cx="1285640" cy="430603"/>
      </dsp:txXfrm>
    </dsp:sp>
    <dsp:sp modelId="{32BF973C-42E9-4AA6-B235-F0989086BB1D}">
      <dsp:nvSpPr>
        <dsp:cNvPr id="0" name=""/>
        <dsp:cNvSpPr/>
      </dsp:nvSpPr>
      <dsp:spPr>
        <a:xfrm>
          <a:off x="6231802" y="2780463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6231802" y="2780463"/>
        <a:ext cx="907190" cy="173964"/>
      </dsp:txXfrm>
    </dsp:sp>
    <dsp:sp modelId="{466075C8-4A31-4778-9CB2-C4508CD87AD2}">
      <dsp:nvSpPr>
        <dsp:cNvPr id="0" name=""/>
        <dsp:cNvSpPr/>
      </dsp:nvSpPr>
      <dsp:spPr>
        <a:xfrm>
          <a:off x="7420569" y="2420192"/>
          <a:ext cx="1206170" cy="411778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350" tIns="6350" rIns="6350" bIns="7364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>
              <a:latin typeface="Times New Roman" pitchFamily="18" charset="0"/>
              <a:cs typeface="Times New Roman" pitchFamily="18" charset="0"/>
            </a:rPr>
            <a:t>Raditi</a:t>
          </a: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kern="1200" dirty="0" err="1" smtClean="0">
              <a:latin typeface="Times New Roman" pitchFamily="18" charset="0"/>
              <a:cs typeface="Times New Roman" pitchFamily="18" charset="0"/>
            </a:rPr>
            <a:t>na</a:t>
          </a: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kern="1200" dirty="0" err="1" smtClean="0">
              <a:latin typeface="Times New Roman" pitchFamily="18" charset="0"/>
              <a:cs typeface="Times New Roman" pitchFamily="18" charset="0"/>
            </a:rPr>
            <a:t>smanjenju</a:t>
          </a: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kern="1200" dirty="0" err="1" smtClean="0">
              <a:latin typeface="Times New Roman" pitchFamily="18" charset="0"/>
              <a:cs typeface="Times New Roman" pitchFamily="18" charset="0"/>
            </a:rPr>
            <a:t>migracije</a:t>
          </a: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kern="1200" dirty="0" err="1" smtClean="0">
              <a:latin typeface="Times New Roman" pitchFamily="18" charset="0"/>
              <a:cs typeface="Times New Roman" pitchFamily="18" charset="0"/>
            </a:rPr>
            <a:t>radne</a:t>
          </a: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00" kern="1200" dirty="0" err="1" smtClean="0">
              <a:latin typeface="Times New Roman" pitchFamily="18" charset="0"/>
              <a:cs typeface="Times New Roman" pitchFamily="18" charset="0"/>
            </a:rPr>
            <a:t>snage</a:t>
          </a:r>
          <a:r>
            <a:rPr lang="en-US" sz="1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420569" y="2420192"/>
        <a:ext cx="1206170" cy="411778"/>
      </dsp:txXfrm>
    </dsp:sp>
    <dsp:sp modelId="{D427D4D8-57CC-4EFF-89A8-3C80EF60EEEC}">
      <dsp:nvSpPr>
        <dsp:cNvPr id="0" name=""/>
        <dsp:cNvSpPr/>
      </dsp:nvSpPr>
      <dsp:spPr>
        <a:xfrm>
          <a:off x="7721257" y="2771051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7721257" y="2771051"/>
        <a:ext cx="907190" cy="173964"/>
      </dsp:txXfrm>
    </dsp:sp>
    <dsp:sp modelId="{B683C75A-639E-4E3E-B03D-98109926E530}">
      <dsp:nvSpPr>
        <dsp:cNvPr id="0" name=""/>
        <dsp:cNvSpPr/>
      </dsp:nvSpPr>
      <dsp:spPr>
        <a:xfrm>
          <a:off x="1521009" y="1580465"/>
          <a:ext cx="2715363" cy="554484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" tIns="5715" rIns="5715" bIns="73645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Raditi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po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pitanju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profesionalne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orjentacije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/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karijernog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savjetovanja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svršenih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osnovaca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sa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ciljem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upoznavanja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učenika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sa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stručnim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zanimanjma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iz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s</a:t>
          </a:r>
          <a:r>
            <a:rPr lang="sr-Latn-BA" sz="900" kern="1200" dirty="0" smtClean="0">
              <a:latin typeface="Times New Roman" pitchFamily="18" charset="0"/>
              <a:cs typeface="Times New Roman" pitchFamily="18" charset="0"/>
            </a:rPr>
            <a:t>t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ruke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ugostiteljstvo</a:t>
          </a:r>
          <a:r>
            <a:rPr lang="en-US" sz="900" kern="1200" dirty="0" smtClean="0">
              <a:latin typeface="Times New Roman" pitchFamily="18" charset="0"/>
              <a:cs typeface="Times New Roman" pitchFamily="18" charset="0"/>
            </a:rPr>
            <a:t> i </a:t>
          </a:r>
          <a:r>
            <a:rPr lang="en-US" sz="900" kern="1200" dirty="0" err="1" smtClean="0">
              <a:latin typeface="Times New Roman" pitchFamily="18" charset="0"/>
              <a:cs typeface="Times New Roman" pitchFamily="18" charset="0"/>
            </a:rPr>
            <a:t>turizam</a:t>
          </a:r>
          <a:endParaRPr lang="en-US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21009" y="1580465"/>
        <a:ext cx="2715363" cy="554484"/>
      </dsp:txXfrm>
    </dsp:sp>
    <dsp:sp modelId="{BFE7BEE2-E817-41F0-AF2B-172D866AF121}">
      <dsp:nvSpPr>
        <dsp:cNvPr id="0" name=""/>
        <dsp:cNvSpPr/>
      </dsp:nvSpPr>
      <dsp:spPr>
        <a:xfrm>
          <a:off x="2576294" y="2002677"/>
          <a:ext cx="907190" cy="1739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2576294" y="2002677"/>
        <a:ext cx="907190" cy="173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1"/>
            <a:ext cx="3013763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55700"/>
            <a:ext cx="5538788" cy="3116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1"/>
            <a:ext cx="556387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3763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9"/>
            <a:ext cx="3013763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5189" y="1533832"/>
            <a:ext cx="8015750" cy="164444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4687" y="3215146"/>
            <a:ext cx="8001000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5" y="298080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201994"/>
            <a:ext cx="8325464" cy="357648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278" y="436034"/>
            <a:ext cx="6347152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245" y="1209367"/>
            <a:ext cx="6371303" cy="350862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249522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2601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9841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2601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9841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6747" y="892276"/>
            <a:ext cx="4461387" cy="311928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  <a:t>ELABORAT OPRAVDANOSTI  </a:t>
            </a:r>
            <a:r>
              <a:rPr lang="sr-Latn-BA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BA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  <a:t>ZANIMANJA </a:t>
            </a:r>
            <a:b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  <a:t>TURISTIČKI TEHNIČAR  </a:t>
            </a:r>
            <a:b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BA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BA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Latn-BA" sz="3100" b="1" dirty="0" smtClean="0">
                <a:latin typeface="Times New Roman" pitchFamily="18" charset="0"/>
                <a:cs typeface="Times New Roman" pitchFamily="18" charset="0"/>
              </a:rPr>
              <a:t>JU CENTAR SREDNJIH ŠKOLA TREBINJE</a:t>
            </a:r>
            <a:r>
              <a:rPr lang="sr-Latn-BA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BA" sz="3100" dirty="0" smtClean="0">
                <a:latin typeface="Times New Roman" pitchFamily="18" charset="0"/>
                <a:cs typeface="Times New Roman" pitchFamily="18" charset="0"/>
              </a:rPr>
            </a:br>
            <a:endParaRPr lang="sr-Latn-BA" sz="3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1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0908" y="3948880"/>
            <a:ext cx="1187858" cy="106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02024" y="4483509"/>
            <a:ext cx="2486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Čečur i Nada Gutić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sr-Latn-BA" sz="3200" dirty="0" smtClean="0">
                <a:latin typeface="Times New Roman" pitchFamily="18" charset="0"/>
                <a:cs typeface="Times New Roman" pitchFamily="18" charset="0"/>
              </a:rPr>
              <a:t>ŠTI I POSEBNI USLOVI PO PEDAGOŠKIM STANDARDIMA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206" y="1160463"/>
            <a:ext cx="8495071" cy="373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3289205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sr-Latn-BA" sz="4000" b="1" dirty="0" smtClean="0">
                <a:latin typeface="Times New Roman" pitchFamily="18" charset="0"/>
                <a:cs typeface="Times New Roman" pitchFamily="18" charset="0"/>
              </a:rPr>
              <a:t>PROSTORNI USLOVI I OPREMA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2820119"/>
              </p:ext>
            </p:extLst>
          </p:nvPr>
        </p:nvGraphicFramePr>
        <p:xfrm>
          <a:off x="457200" y="1201738"/>
          <a:ext cx="8324850" cy="357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r-Latn-BA" dirty="0" smtClean="0"/>
              <a:t>ZAKLJUČCI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2232" y="1378974"/>
            <a:ext cx="89817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Postoji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potreba tržišta rada za zanimanjem turistički tehničar,</a:t>
            </a:r>
          </a:p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postoji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saradnja između JU Centar srednjih škola i privrede i treba raditi na njenom poboljšanju,</a:t>
            </a:r>
          </a:p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podaci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sa Zavoda za zapošljavanje su takođe ohrabrujući i ukazuju na potrebu za zanimanjem turistički tehničar,</a:t>
            </a:r>
          </a:p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postoji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zainteresovanost učenika da se školuju za zanimanje turistički tehničar,</a:t>
            </a:r>
          </a:p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uslovi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u školi su zadovoljeni u pogledu kadrovske, prostorne  i materijalne strukture,</a:t>
            </a:r>
          </a:p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revidirani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NPP iz praktične nastave prilagođeni tržištu rada,</a:t>
            </a:r>
          </a:p>
          <a:p>
            <a:pPr lvl="0" algn="just">
              <a:buFont typeface="Wingdings" pitchFamily="2" charset="2"/>
              <a:buChar char="Ø"/>
            </a:pPr>
            <a:r>
              <a:rPr lang="sr-Latn-BA" dirty="0" smtClean="0">
                <a:latin typeface="Times New Roman" pitchFamily="18" charset="0"/>
                <a:cs typeface="Times New Roman" pitchFamily="18" charset="0"/>
              </a:rPr>
              <a:t>teži </a:t>
            </a:r>
            <a:r>
              <a:rPr lang="sr-Latn-BA" dirty="0">
                <a:latin typeface="Times New Roman" pitchFamily="18" charset="0"/>
                <a:cs typeface="Times New Roman" pitchFamily="18" charset="0"/>
              </a:rPr>
              <a:t>se ka uvođenju </a:t>
            </a:r>
            <a:r>
              <a:rPr lang="sr-Latn-BA">
                <a:latin typeface="Times New Roman" pitchFamily="18" charset="0"/>
                <a:cs typeface="Times New Roman" pitchFamily="18" charset="0"/>
              </a:rPr>
              <a:t>ferijalne </a:t>
            </a:r>
            <a:r>
              <a:rPr lang="sr-Latn-BA" smtClean="0">
                <a:latin typeface="Times New Roman" pitchFamily="18" charset="0"/>
                <a:cs typeface="Times New Roman" pitchFamily="18" charset="0"/>
              </a:rPr>
              <a:t>prakse.</a:t>
            </a:r>
            <a:endParaRPr lang="sr-Latn-B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41156"/>
          </a:xfrm>
        </p:spPr>
        <p:txBody>
          <a:bodyPr/>
          <a:lstStyle/>
          <a:p>
            <a:pPr algn="r"/>
            <a:r>
              <a:rPr lang="sr-Latn-BA" dirty="0" smtClean="0"/>
              <a:t>PREPORUKE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333387136"/>
              </p:ext>
            </p:extLst>
          </p:nvPr>
        </p:nvGraphicFramePr>
        <p:xfrm>
          <a:off x="206477" y="1135626"/>
          <a:ext cx="8716297" cy="383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5585795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87594" y="1327355"/>
            <a:ext cx="8561438" cy="3554361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sr-Latn-BA" dirty="0" smtClean="0"/>
              <a:t>„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Obra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ovanje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najmo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oru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upotr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ebiti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da prom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jenite svijet</a:t>
            </a:r>
            <a:r>
              <a:rPr lang="sr-Latn-BA" dirty="0" smtClean="0"/>
              <a:t>“</a:t>
            </a:r>
          </a:p>
          <a:p>
            <a:pPr algn="r"/>
            <a:r>
              <a:rPr lang="sr-Latn-BA" sz="2800" i="1" dirty="0" smtClean="0">
                <a:latin typeface="Times New Roman" pitchFamily="18" charset="0"/>
                <a:cs typeface="Times New Roman" pitchFamily="18" charset="0"/>
              </a:rPr>
              <a:t>Nelson Mandela</a:t>
            </a:r>
          </a:p>
          <a:p>
            <a:pPr algn="r"/>
            <a:endParaRPr lang="sr-Latn-BA" i="1" dirty="0"/>
          </a:p>
          <a:p>
            <a:pPr algn="r"/>
            <a:endParaRPr lang="sr-Latn-BA" i="1" dirty="0" smtClean="0"/>
          </a:p>
          <a:p>
            <a:pPr algn="r"/>
            <a:endParaRPr lang="sr-Latn-BA" i="1" dirty="0"/>
          </a:p>
          <a:p>
            <a:pPr algn="r"/>
            <a:r>
              <a:rPr lang="sr-Latn-BA" sz="2400" b="1" i="1" dirty="0" smtClean="0">
                <a:latin typeface="Times New Roman" pitchFamily="18" charset="0"/>
                <a:cs typeface="Times New Roman" pitchFamily="18" charset="0"/>
              </a:rPr>
              <a:t>HVALA ZA PAŽNJU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0069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SADR</a:t>
            </a:r>
            <a:r>
              <a:rPr lang="sr-Latn-RS" sz="3200" b="1" dirty="0" smtClean="0">
                <a:latin typeface="Times New Roman" pitchFamily="18" charset="0"/>
                <a:cs typeface="Times New Roman" pitchFamily="18" charset="0"/>
              </a:rPr>
              <a:t>ŽAJ PREZENTACIJE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STRATEŠKIH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DOKUMENETA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TREBINJA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OBRAZOVANJEM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TURISTIČKI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TEHNIČAR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OPIS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PROFILA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OPŠTI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POSEBNI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USLOVI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PEDAGOŠKIM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STANDARDIMA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ZAKLJUČCI </a:t>
            </a:r>
            <a:endParaRPr lang="bs-Latn-BA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PREPORUKE</a:t>
            </a: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3200" b="1" dirty="0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Vertical Scroll 2"/>
          <p:cNvSpPr/>
          <p:nvPr/>
        </p:nvSpPr>
        <p:spPr>
          <a:xfrm>
            <a:off x="464574" y="1533831"/>
            <a:ext cx="1946787" cy="2706329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Turistički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tehničar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zanimanje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1400" dirty="0" smtClean="0">
                <a:latin typeface="Times New Roman" pitchFamily="18" charset="0"/>
                <a:cs typeface="Times New Roman" pitchFamily="18" charset="0"/>
              </a:rPr>
              <a:t>mladim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ljudima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brojne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zaposlenje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školovanje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1400" dirty="0" smtClean="0">
                <a:latin typeface="Times New Roman" pitchFamily="18" charset="0"/>
                <a:cs typeface="Times New Roman" pitchFamily="18" charset="0"/>
              </a:rPr>
              <a:t>preduzetništva</a:t>
            </a:r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2566220" y="1570703"/>
            <a:ext cx="2005780" cy="2625213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turizma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Trebinju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je u</a:t>
            </a:r>
            <a:r>
              <a:rPr lang="sr-Latn-R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neprestanom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porastu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turističkim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tehničarima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odlične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izgleda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brojnim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1200" dirty="0" smtClean="0">
                <a:latin typeface="Times New Roman" pitchFamily="18" charset="0"/>
                <a:cs typeface="Times New Roman" pitchFamily="18" charset="0"/>
              </a:rPr>
              <a:t>ugostiteljskim objektima za smještaj i turističkim agencijama.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Vertical Scroll 9"/>
          <p:cNvSpPr/>
          <p:nvPr/>
        </p:nvSpPr>
        <p:spPr>
          <a:xfrm>
            <a:off x="4800601" y="1533833"/>
            <a:ext cx="1836173" cy="263258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 učenja dva strana jezika i stručnih predmeta turistički tehničar ima dobru podlogu za razne poslove.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Vertical Scroll 22"/>
          <p:cNvSpPr/>
          <p:nvPr/>
        </p:nvSpPr>
        <p:spPr>
          <a:xfrm>
            <a:off x="6850626" y="1607574"/>
            <a:ext cx="2145890" cy="2566220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BA" sz="1400" dirty="0" smtClean="0">
                <a:latin typeface="Times New Roman" pitchFamily="18" charset="0"/>
                <a:cs typeface="Times New Roman" pitchFamily="18" charset="0"/>
              </a:rPr>
              <a:t>Školovanjem kadra u ovoj oblasti dajemo doprinos razvoju turizma grada Trebinja, Republike Srpske, kao i čitavog regiona.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1" name="Notched Right Arrow 10"/>
          <p:cNvSpPr/>
          <p:nvPr/>
        </p:nvSpPr>
        <p:spPr>
          <a:xfrm>
            <a:off x="1968909" y="2662083"/>
            <a:ext cx="855407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4218039" y="2662084"/>
            <a:ext cx="816176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>
            <a:off x="6157452" y="2662084"/>
            <a:ext cx="978408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0" grpId="0" animBg="1"/>
      <p:bldP spid="23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ANALIZA STRATEŠKIH DOKUMENETA GRADA TREBINJA</a:t>
            </a:r>
            <a:endParaRPr lang="sr-Latn-BA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9857855"/>
              </p:ext>
            </p:extLst>
          </p:nvPr>
        </p:nvGraphicFramePr>
        <p:xfrm>
          <a:off x="789039" y="1631131"/>
          <a:ext cx="7396315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7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73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046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55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SWOT ANALIZA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POZITIVNI</a:t>
                      </a:r>
                      <a:endParaRPr lang="en-US" dirty="0"/>
                    </a:p>
                  </a:txBody>
                  <a:tcPr vert="vert27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INTERNI</a:t>
                      </a:r>
                      <a:r>
                        <a:rPr lang="sr-Latn-RS" baseline="0" dirty="0" smtClean="0"/>
                        <a:t> FAKTORI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NEGATIVNI</a:t>
                      </a:r>
                      <a:endParaRPr lang="en-US" dirty="0"/>
                    </a:p>
                  </a:txBody>
                  <a:tcPr vert="vert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SNAGA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lizina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priznatih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turističkih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sr-Latn-BA" sz="1400" b="1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destinacija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dubrovačkog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crnogorskog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primorja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SLABOST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sr-Latn-BA" sz="1400" b="1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edostatak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mladog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kvalitetnog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stručnog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kadra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turizmu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drugim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djelatnostima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ŠANSA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</a:t>
                      </a:r>
                      <a:r>
                        <a:rPr lang="sr-Latn-BA" sz="1400" b="1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ostojanje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velikog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tržišta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turističke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potražnje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obližnjem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priobalju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None/>
                      </a:pPr>
                      <a:r>
                        <a:rPr lang="sr-Latn-RS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PRIJETNJA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tarosnu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sr-Latn-BA" sz="1400" b="1" kern="1200" noProof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strukturu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stanovništva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r>
                        <a:rPr lang="sr-Latn-RS" dirty="0" smtClean="0"/>
                        <a:t>KSTERNI</a:t>
                      </a:r>
                      <a:r>
                        <a:rPr lang="sr-Latn-RS" baseline="0" dirty="0" smtClean="0"/>
                        <a:t> FAKTORI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606" y="103239"/>
            <a:ext cx="8229600" cy="1047135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  <a:t>ANALIZA POTREBE LOKALNOG TRŽIŠTA RADA ZA NAVEDENIM ZANIMANJEM</a:t>
            </a:r>
            <a:br>
              <a:rPr lang="sr-Latn-BA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sr-Latn-B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368710" y="1356851"/>
            <a:ext cx="1651819" cy="2448233"/>
          </a:xfrm>
          <a:prstGeom prst="verticalScroll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podaci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sr-Latn-BA" sz="1400" b="1" dirty="0" smtClean="0">
                <a:latin typeface="Times New Roman" pitchFamily="18" charset="0"/>
                <a:cs typeface="Times New Roman" pitchFamily="18" charset="0"/>
              </a:rPr>
              <a:t>poslodavcima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potražnja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rad</a:t>
            </a:r>
            <a:r>
              <a:rPr lang="bs-Latn-BA" sz="1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snagom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2219632" y="1401097"/>
            <a:ext cx="1666567" cy="2389238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Razlozi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uočenih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poteškoća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sr-Latn-BA" sz="1400" b="1" dirty="0" smtClean="0">
                <a:latin typeface="Times New Roman" pitchFamily="18" charset="0"/>
                <a:cs typeface="Times New Roman" pitchFamily="18" charset="0"/>
              </a:rPr>
              <a:t>pronalasku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radne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snage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Vertical Scroll 9"/>
          <p:cNvSpPr/>
          <p:nvPr/>
        </p:nvSpPr>
        <p:spPr>
          <a:xfrm>
            <a:off x="3996812" y="1430593"/>
            <a:ext cx="1474839" cy="2344993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ačini traženja radnika posljednjih 5 godina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Vertical Scroll 15"/>
          <p:cNvSpPr/>
          <p:nvPr/>
        </p:nvSpPr>
        <p:spPr>
          <a:xfrm>
            <a:off x="5582264" y="1430592"/>
            <a:ext cx="1548581" cy="2374491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Najčešći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profil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angažuju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poslodavci</a:t>
            </a:r>
            <a:endParaRPr 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Vertical Scroll 20"/>
          <p:cNvSpPr/>
          <p:nvPr/>
        </p:nvSpPr>
        <p:spPr>
          <a:xfrm>
            <a:off x="7263579" y="1430594"/>
            <a:ext cx="1585453" cy="2403987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Potražnja za zanimanjem turistički tehničar  od strane poslodavaca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Notched Right Arrow 34"/>
          <p:cNvSpPr/>
          <p:nvPr/>
        </p:nvSpPr>
        <p:spPr>
          <a:xfrm>
            <a:off x="1688691" y="2293375"/>
            <a:ext cx="789038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otched Right Arrow 35"/>
          <p:cNvSpPr/>
          <p:nvPr/>
        </p:nvSpPr>
        <p:spPr>
          <a:xfrm>
            <a:off x="3451123" y="2300748"/>
            <a:ext cx="766916" cy="508819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otched Right Arrow 36"/>
          <p:cNvSpPr/>
          <p:nvPr/>
        </p:nvSpPr>
        <p:spPr>
          <a:xfrm>
            <a:off x="5021825" y="2322871"/>
            <a:ext cx="789040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otched Right Arrow 37"/>
          <p:cNvSpPr/>
          <p:nvPr/>
        </p:nvSpPr>
        <p:spPr>
          <a:xfrm>
            <a:off x="6688394" y="2359741"/>
            <a:ext cx="803787" cy="508819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otched Right Arrow 38"/>
          <p:cNvSpPr/>
          <p:nvPr/>
        </p:nvSpPr>
        <p:spPr>
          <a:xfrm>
            <a:off x="8458200" y="2426109"/>
            <a:ext cx="685800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6" grpId="0" animBg="1"/>
      <p:bldP spid="21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176979" y="1460090"/>
            <a:ext cx="1622323" cy="250722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BA" sz="1400" b="1" dirty="0" smtClean="0">
                <a:latin typeface="Times New Roman" pitchFamily="18" charset="0"/>
                <a:cs typeface="Times New Roman" pitchFamily="18" charset="0"/>
              </a:rPr>
              <a:t>Neophodne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kompetencije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turističkog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tehničara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ugla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poslodavca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Vertical Scroll 9"/>
          <p:cNvSpPr/>
          <p:nvPr/>
        </p:nvSpPr>
        <p:spPr>
          <a:xfrm>
            <a:off x="1710812" y="1460091"/>
            <a:ext cx="1585451" cy="2536723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BA" sz="1400" b="1" smtClean="0">
                <a:latin typeface="Times New Roman" pitchFamily="18" charset="0"/>
                <a:cs typeface="Times New Roman" pitchFamily="18" charset="0"/>
              </a:rPr>
              <a:t>Realizovanje saradnje sa JU Centar srednjih škola Trebinje</a:t>
            </a:r>
            <a:endParaRPr lang="sr-Latn-BA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Vertical Scroll 13"/>
          <p:cNvSpPr/>
          <p:nvPr/>
        </p:nvSpPr>
        <p:spPr>
          <a:xfrm>
            <a:off x="3333135" y="1526458"/>
            <a:ext cx="1570704" cy="2470355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Stavovi  poslodavaca </a:t>
            </a:r>
            <a:r>
              <a:rPr lang="sr-Latn-BA" sz="1400" b="1" dirty="0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 praktičnoj nastavi i ferijalnoj praksi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Vertical Scroll 18"/>
          <p:cNvSpPr/>
          <p:nvPr/>
        </p:nvSpPr>
        <p:spPr>
          <a:xfrm>
            <a:off x="4741606" y="1526458"/>
            <a:ext cx="1445342" cy="2470355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Ponuda učenicima od strane </a:t>
            </a:r>
            <a:r>
              <a:rPr lang="sr-Latn-BA" sz="1400" b="1" dirty="0" smtClean="0">
                <a:latin typeface="Times New Roman" pitchFamily="18" charset="0"/>
                <a:cs typeface="Times New Roman" pitchFamily="18" charset="0"/>
              </a:rPr>
              <a:t>poslodavaca</a:t>
            </a:r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 tokom obavljanja praktične nastave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Vertical Scroll 22"/>
          <p:cNvSpPr/>
          <p:nvPr/>
        </p:nvSpPr>
        <p:spPr>
          <a:xfrm>
            <a:off x="6150076" y="1541206"/>
            <a:ext cx="1570704" cy="2418736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r-Latn-RS" sz="1400" b="1" dirty="0" smtClean="0">
                <a:latin typeface="Times New Roman" pitchFamily="18" charset="0"/>
                <a:cs typeface="Times New Roman" pitchFamily="18" charset="0"/>
              </a:rPr>
              <a:t>Ponuda učenicima od strane poslodavaca tokom obavljanja ferijalne prakse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Vertical Scroll 45"/>
          <p:cNvSpPr/>
          <p:nvPr/>
        </p:nvSpPr>
        <p:spPr>
          <a:xfrm>
            <a:off x="7521676" y="1578078"/>
            <a:ext cx="1622324" cy="2381863"/>
          </a:xfrm>
          <a:prstGeom prst="vertic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Promocija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sufinansiran</a:t>
            </a:r>
            <a:r>
              <a:rPr lang="sr-Latn-RS" sz="13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sr-Latn-RS" sz="1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300" b="1" dirty="0" err="1" smtClean="0">
                <a:latin typeface="Times New Roman" pitchFamily="18" charset="0"/>
                <a:cs typeface="Times New Roman" pitchFamily="18" charset="0"/>
              </a:rPr>
              <a:t>obuke</a:t>
            </a:r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1300" b="1" dirty="0" smtClean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r>
              <a:rPr lang="en-US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1300" b="1" dirty="0" smtClean="0">
                <a:latin typeface="Times New Roman" pitchFamily="18" charset="0"/>
                <a:cs typeface="Times New Roman" pitchFamily="18" charset="0"/>
              </a:rPr>
              <a:t>ostalo</a:t>
            </a:r>
          </a:p>
          <a:p>
            <a:pPr algn="ctr"/>
            <a:endParaRPr lang="en-US" b="1" dirty="0"/>
          </a:p>
        </p:txBody>
      </p:sp>
      <p:sp>
        <p:nvSpPr>
          <p:cNvPr id="57" name="Notched Right Arrow 56"/>
          <p:cNvSpPr/>
          <p:nvPr/>
        </p:nvSpPr>
        <p:spPr>
          <a:xfrm>
            <a:off x="0" y="2603091"/>
            <a:ext cx="405581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otched Right Arrow 57"/>
          <p:cNvSpPr/>
          <p:nvPr/>
        </p:nvSpPr>
        <p:spPr>
          <a:xfrm>
            <a:off x="1482213" y="2588342"/>
            <a:ext cx="442452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Notched Right Arrow 58"/>
          <p:cNvSpPr/>
          <p:nvPr/>
        </p:nvSpPr>
        <p:spPr>
          <a:xfrm>
            <a:off x="2986548" y="2595716"/>
            <a:ext cx="582562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otched Right Arrow 59"/>
          <p:cNvSpPr/>
          <p:nvPr/>
        </p:nvSpPr>
        <p:spPr>
          <a:xfrm>
            <a:off x="4513007" y="2603091"/>
            <a:ext cx="508819" cy="501444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otched Right Arrow 60"/>
          <p:cNvSpPr/>
          <p:nvPr/>
        </p:nvSpPr>
        <p:spPr>
          <a:xfrm>
            <a:off x="5899355" y="2654710"/>
            <a:ext cx="538316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Notched Right Arrow 62"/>
          <p:cNvSpPr/>
          <p:nvPr/>
        </p:nvSpPr>
        <p:spPr>
          <a:xfrm>
            <a:off x="7204587" y="2721077"/>
            <a:ext cx="553065" cy="484632"/>
          </a:xfrm>
          <a:prstGeom prst="notch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4" grpId="0" animBg="1"/>
      <p:bldP spid="19" grpId="0" animBg="1"/>
      <p:bldP spid="23" grpId="0" animBg="1"/>
      <p:bldP spid="4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EVIDENCIJA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NEZAPOSLENIH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CILJANOG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597310" y="1224116"/>
            <a:ext cx="2271251" cy="12683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Pregled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</a:t>
            </a:r>
            <a:r>
              <a:rPr lang="sr-Latn-R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aposlenih</a:t>
            </a:r>
            <a:r>
              <a:rPr lang="sr-Latn-R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 zanimanju, starosti i polu na dan 01.04.2021</a:t>
            </a:r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98607" y="1268361"/>
            <a:ext cx="2256504" cy="120199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Pregled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</a:t>
            </a:r>
            <a:r>
              <a:rPr lang="sr-Latn-R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aposlen</a:t>
            </a:r>
            <a:r>
              <a:rPr lang="sr-Latn-R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ih po dužini čekanja na zaposlenje u osnovnom zanimanju na dan 20.04.2021.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>
            <a:off x="5796116" y="1629697"/>
            <a:ext cx="899652" cy="484632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703142" y="1290484"/>
            <a:ext cx="2086897" cy="11798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zaposlenja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traženog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posljednjih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godina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Notched Right Arrow 10"/>
          <p:cNvSpPr/>
          <p:nvPr/>
        </p:nvSpPr>
        <p:spPr>
          <a:xfrm>
            <a:off x="8522061" y="1644445"/>
            <a:ext cx="621939" cy="484632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otched Right Arrow 11"/>
          <p:cNvSpPr/>
          <p:nvPr/>
        </p:nvSpPr>
        <p:spPr>
          <a:xfrm>
            <a:off x="0" y="3406878"/>
            <a:ext cx="597310" cy="484632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04684" y="3185652"/>
            <a:ext cx="2212258" cy="12093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zaposlenja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traženog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posljednjih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godina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Notched Right Arrow 13"/>
          <p:cNvSpPr/>
          <p:nvPr/>
        </p:nvSpPr>
        <p:spPr>
          <a:xfrm>
            <a:off x="2772696" y="3480619"/>
            <a:ext cx="742433" cy="484632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otched Right Arrow 14"/>
          <p:cNvSpPr/>
          <p:nvPr/>
        </p:nvSpPr>
        <p:spPr>
          <a:xfrm>
            <a:off x="2691581" y="1637072"/>
            <a:ext cx="978408" cy="484632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39612" y="3089788"/>
            <a:ext cx="2485103" cy="13347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Evidencija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nezaposlenih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ciljanog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regije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7" y="139611"/>
            <a:ext cx="8229600" cy="85725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STAVOVA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RODITELJA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UČENIKA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ZANIMANJE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TURISTIČKI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TEHNIČAR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76982" y="1452716"/>
            <a:ext cx="1976284" cy="1238865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Osnovni podaci o anketiranim učenicima</a:t>
            </a:r>
          </a:p>
          <a:p>
            <a:pPr algn="ctr"/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2131141" y="1850922"/>
            <a:ext cx="803788" cy="48463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orizontal Scroll 6"/>
          <p:cNvSpPr/>
          <p:nvPr/>
        </p:nvSpPr>
        <p:spPr>
          <a:xfrm>
            <a:off x="2920181" y="1378975"/>
            <a:ext cx="2160638" cy="1268361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Podaci o željenom izboru škole</a:t>
            </a:r>
          </a:p>
        </p:txBody>
      </p:sp>
      <p:sp>
        <p:nvSpPr>
          <p:cNvPr id="8" name="Notched Right Arrow 7"/>
          <p:cNvSpPr/>
          <p:nvPr/>
        </p:nvSpPr>
        <p:spPr>
          <a:xfrm>
            <a:off x="5080819" y="1784554"/>
            <a:ext cx="1165124" cy="48463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orizontal Scroll 8"/>
          <p:cNvSpPr/>
          <p:nvPr/>
        </p:nvSpPr>
        <p:spPr>
          <a:xfrm>
            <a:off x="6260690" y="1297856"/>
            <a:ext cx="2344994" cy="1290486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Želje učenika za pojedinim zanimanjima koja nisu navedena u upitniku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339212" y="3451122"/>
            <a:ext cx="2050025" cy="1179871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Planovi za budućnost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Notched Right Arrow 10"/>
          <p:cNvSpPr/>
          <p:nvPr/>
        </p:nvSpPr>
        <p:spPr>
          <a:xfrm>
            <a:off x="2337619" y="3908322"/>
            <a:ext cx="781665" cy="48463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orizontal Scroll 11"/>
          <p:cNvSpPr/>
          <p:nvPr/>
        </p:nvSpPr>
        <p:spPr>
          <a:xfrm>
            <a:off x="3089787" y="3502742"/>
            <a:ext cx="2042651" cy="1106129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Teškoće pri izboru škole?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Notched Right Arrow 12"/>
          <p:cNvSpPr/>
          <p:nvPr/>
        </p:nvSpPr>
        <p:spPr>
          <a:xfrm>
            <a:off x="5132438" y="3805084"/>
            <a:ext cx="978408" cy="48463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orizontal Scroll 13"/>
          <p:cNvSpPr/>
          <p:nvPr/>
        </p:nvSpPr>
        <p:spPr>
          <a:xfrm>
            <a:off x="6172199" y="3399503"/>
            <a:ext cx="2411361" cy="1179871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Razgovor prije upisa u srednju školu?</a:t>
            </a:r>
          </a:p>
          <a:p>
            <a:pPr algn="ctr"/>
            <a:r>
              <a:rPr lang="sr-Latn-RS" sz="1400" dirty="0" smtClean="0">
                <a:latin typeface="Times New Roman" pitchFamily="18" charset="0"/>
                <a:cs typeface="Times New Roman" pitchFamily="18" charset="0"/>
              </a:rPr>
              <a:t>Da ili Ne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Notched Right Arrow 14"/>
          <p:cNvSpPr/>
          <p:nvPr/>
        </p:nvSpPr>
        <p:spPr>
          <a:xfrm>
            <a:off x="8546690" y="1696064"/>
            <a:ext cx="597310" cy="48463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otched Right Arrow 15"/>
          <p:cNvSpPr/>
          <p:nvPr/>
        </p:nvSpPr>
        <p:spPr>
          <a:xfrm>
            <a:off x="0" y="3915697"/>
            <a:ext cx="398206" cy="484632"/>
          </a:xfrm>
          <a:prstGeom prst="notch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BA" dirty="0" smtClean="0"/>
              <a:t>PIS PROFILA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7208242"/>
              </p:ext>
            </p:extLst>
          </p:nvPr>
        </p:nvGraphicFramePr>
        <p:xfrm>
          <a:off x="457200" y="1201738"/>
          <a:ext cx="8324850" cy="357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8939316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</Words>
  <Application>Microsoft Office PowerPoint</Application>
  <PresentationFormat>On-screen Show (16:9)</PresentationFormat>
  <Paragraphs>99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ELABORAT OPRAVDANOSTI   ZANIMANJA  TURISTIČKI TEHNIČAR    U JU CENTAR SREDNJIH ŠKOLA TREBINJE </vt:lpstr>
      <vt:lpstr>SADRŽAJ PREZENTACIJE</vt:lpstr>
      <vt:lpstr>UVOD</vt:lpstr>
      <vt:lpstr>ANALIZA STRATEŠKIH DOKUMENETA GRADA TREBINJA</vt:lpstr>
      <vt:lpstr> ANALIZA POTREBE LOKALNOG TRŽIŠTA RADA ZA NAVEDENIM ZANIMANJEM </vt:lpstr>
      <vt:lpstr>Slide 6</vt:lpstr>
      <vt:lpstr>  EVIDENCIJA NEZAPOSLENIH IZ CILJANOG  ZANIMANJA NA NIVOU GRADA  </vt:lpstr>
      <vt:lpstr>ANALIZA STAVOVA UČENIKA I RODITELJA UČENIKA ZA  ZANIMANJE TURISTIČKI TEHNIČAR</vt:lpstr>
      <vt:lpstr>OPIS PROFILA</vt:lpstr>
      <vt:lpstr>OPŠTI I POSEBNI USLOVI PO PEDAGOŠKIM STANDARDIMA</vt:lpstr>
      <vt:lpstr> PROSTORNI USLOVI I OPREMA </vt:lpstr>
      <vt:lpstr>ZAKLJUČCI</vt:lpstr>
      <vt:lpstr>PREPORUKE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2021-05-24T12:05:28Z</dcterms:modified>
</cp:coreProperties>
</file>