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slides/slide50.xml" ContentType="application/vnd.openxmlformats-officedocument.presentationml.slide+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diagrams/drawing8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66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drawing70.xml" ContentType="application/vnd.ms-office.drawingml.diagramDrawing+xml"/>
  <Override PartName="/ppt/diagrams/colors76.xml" ContentType="application/vnd.openxmlformats-officedocument.drawingml.diagramColors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charts/chart5.xml" ContentType="application/vnd.openxmlformats-officedocument.drawingml.char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diagrams/data67.xml" ContentType="application/vnd.openxmlformats-officedocument.drawingml.diagramData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charts/chart7.xml" ContentType="application/vnd.openxmlformats-officedocument.drawingml.chart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charts/chart4.xml" ContentType="application/vnd.openxmlformats-officedocument.drawingml.char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charts/chart9.xml" ContentType="application/vnd.openxmlformats-officedocument.drawingml.chart+xml"/>
  <Override PartName="/ppt/diagrams/colors69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charts/chart6.xml" ContentType="application/vnd.openxmlformats-officedocument.drawingml.char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slides/slide77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diagrams/layout5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5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7" r:id="rId29"/>
    <p:sldId id="288" r:id="rId30"/>
    <p:sldId id="289" r:id="rId31"/>
    <p:sldId id="290" r:id="rId32"/>
    <p:sldId id="292" r:id="rId33"/>
    <p:sldId id="294" r:id="rId34"/>
    <p:sldId id="296" r:id="rId35"/>
    <p:sldId id="298" r:id="rId36"/>
    <p:sldId id="300" r:id="rId37"/>
    <p:sldId id="302" r:id="rId38"/>
    <p:sldId id="304" r:id="rId39"/>
    <p:sldId id="313" r:id="rId40"/>
    <p:sldId id="384" r:id="rId41"/>
    <p:sldId id="306" r:id="rId42"/>
    <p:sldId id="308" r:id="rId43"/>
    <p:sldId id="310" r:id="rId44"/>
    <p:sldId id="312" r:id="rId45"/>
    <p:sldId id="315" r:id="rId46"/>
    <p:sldId id="317" r:id="rId47"/>
    <p:sldId id="319" r:id="rId48"/>
    <p:sldId id="321" r:id="rId49"/>
    <p:sldId id="323" r:id="rId50"/>
    <p:sldId id="325" r:id="rId51"/>
    <p:sldId id="327" r:id="rId52"/>
    <p:sldId id="329" r:id="rId53"/>
    <p:sldId id="331" r:id="rId54"/>
    <p:sldId id="333" r:id="rId55"/>
    <p:sldId id="335" r:id="rId56"/>
    <p:sldId id="337" r:id="rId57"/>
    <p:sldId id="339" r:id="rId58"/>
    <p:sldId id="341" r:id="rId59"/>
    <p:sldId id="343" r:id="rId60"/>
    <p:sldId id="345" r:id="rId61"/>
    <p:sldId id="347" r:id="rId62"/>
    <p:sldId id="349" r:id="rId63"/>
    <p:sldId id="351" r:id="rId64"/>
    <p:sldId id="353" r:id="rId65"/>
    <p:sldId id="382" r:id="rId66"/>
    <p:sldId id="387" r:id="rId67"/>
    <p:sldId id="385" r:id="rId68"/>
    <p:sldId id="389" r:id="rId69"/>
    <p:sldId id="357" r:id="rId70"/>
    <p:sldId id="359" r:id="rId71"/>
    <p:sldId id="361" r:id="rId72"/>
    <p:sldId id="363" r:id="rId73"/>
    <p:sldId id="365" r:id="rId74"/>
    <p:sldId id="367" r:id="rId75"/>
    <p:sldId id="369" r:id="rId76"/>
    <p:sldId id="371" r:id="rId77"/>
    <p:sldId id="381" r:id="rId78"/>
    <p:sldId id="375" r:id="rId79"/>
    <p:sldId id="377" r:id="rId80"/>
    <p:sldId id="379" r:id="rId81"/>
    <p:sldId id="380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  <a:srgbClr val="FF9933"/>
    <a:srgbClr val="CCECFF"/>
    <a:srgbClr val="3366FF"/>
    <a:srgbClr val="0000CC"/>
    <a:srgbClr val="00FF99"/>
    <a:srgbClr val="66FF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20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3323832754966231"/>
          <c:y val="4.208508341527558E-2"/>
          <c:w val="0.6932668638287206"/>
          <c:h val="0.714117585608232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Uspjeh 8. razred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1"/>
              <c:layout>
                <c:manualLayout>
                  <c:x val="-1.6033572027350503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8415099847293704E-2"/>
                  <c:y val="2.632377497027694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5745986901363599E-2"/>
                  <c:y val="3.6445481018540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42,74%</a:t>
                    </a: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4.1000000000000003E-3</c:v>
                </c:pt>
                <c:pt idx="1">
                  <c:v>4.1000000000000003E-3</c:v>
                </c:pt>
                <c:pt idx="2">
                  <c:v>0.16180000000000005</c:v>
                </c:pt>
                <c:pt idx="3">
                  <c:v>0.42740000000000011</c:v>
                </c:pt>
                <c:pt idx="4">
                  <c:v>0.40250000000000002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Uspjeh I polug. 9. razred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1"/>
              <c:layout>
                <c:manualLayout>
                  <c:x val="4.2541875512454502E-2"/>
                  <c:y val="-3.3368749325183255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4306445289366424E-4"/>
                  <c:y val="-1.494161055657347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9791878037426523E-2"/>
                  <c:y val="1.4459465380215973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9151949140637266E-2"/>
                  <c:y val="-1.242037269724334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0.13689999999999999</c:v>
                </c:pt>
                <c:pt idx="1">
                  <c:v>4.1000000000000003E-3</c:v>
                </c:pt>
                <c:pt idx="2">
                  <c:v>0.19090000000000004</c:v>
                </c:pt>
                <c:pt idx="3">
                  <c:v>0.42320000000000002</c:v>
                </c:pt>
                <c:pt idx="4">
                  <c:v>0.24480000000000005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axId val="67987328"/>
        <c:axId val="67988864"/>
      </c:barChart>
      <c:catAx>
        <c:axId val="67987328"/>
        <c:scaling>
          <c:orientation val="minMax"/>
        </c:scaling>
        <c:axPos val="b"/>
        <c:majorTickMark val="none"/>
        <c:tickLblPos val="nextTo"/>
        <c:crossAx val="67988864"/>
        <c:crosses val="autoZero"/>
        <c:auto val="1"/>
        <c:lblAlgn val="ctr"/>
        <c:lblOffset val="100"/>
      </c:catAx>
      <c:valAx>
        <c:axId val="6798886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6798732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61011861859292"/>
          <c:y val="0.22855969837467199"/>
          <c:w val="0.13691201436754966"/>
          <c:h val="0.4345082549513277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0.14940000000000006</c:v>
                </c:pt>
                <c:pt idx="1">
                  <c:v>0.16600000000000001</c:v>
                </c:pt>
                <c:pt idx="2">
                  <c:v>4.1500000000000002E-2</c:v>
                </c:pt>
                <c:pt idx="3">
                  <c:v>0.29050000000000009</c:v>
                </c:pt>
                <c:pt idx="4">
                  <c:v>1.2400000000000001E-2</c:v>
                </c:pt>
                <c:pt idx="5">
                  <c:v>4.1000000000000003E-3</c:v>
                </c:pt>
                <c:pt idx="6">
                  <c:v>0.33610000000000012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overlap val="-25"/>
        <c:axId val="67664128"/>
        <c:axId val="67682304"/>
      </c:barChart>
      <c:catAx>
        <c:axId val="67664128"/>
        <c:scaling>
          <c:orientation val="minMax"/>
        </c:scaling>
        <c:axPos val="l"/>
        <c:majorTickMark val="none"/>
        <c:tickLblPos val="nextTo"/>
        <c:crossAx val="67682304"/>
        <c:crosses val="autoZero"/>
        <c:auto val="1"/>
        <c:lblAlgn val="ctr"/>
        <c:lblOffset val="100"/>
      </c:catAx>
      <c:valAx>
        <c:axId val="6768230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6766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Prvi izbor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116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Drugi izbor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125</c:v>
                </c:pt>
                <c:pt idx="2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Treći izbor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</c:v>
                </c:pt>
                <c:pt idx="1">
                  <c:v>116</c:v>
                </c:pt>
                <c:pt idx="2">
                  <c:v>88</c:v>
                </c:pt>
              </c:numCache>
            </c:numRef>
          </c:val>
        </c:ser>
        <c:dLbls>
          <c:showVal val="1"/>
        </c:dLbls>
        <c:axId val="68767744"/>
        <c:axId val="68769280"/>
      </c:barChart>
      <c:catAx>
        <c:axId val="68767744"/>
        <c:scaling>
          <c:orientation val="minMax"/>
        </c:scaling>
        <c:axPos val="b"/>
        <c:majorTickMark val="none"/>
        <c:tickLblPos val="nextTo"/>
        <c:crossAx val="68769280"/>
        <c:crosses val="autoZero"/>
        <c:auto val="1"/>
        <c:lblAlgn val="ctr"/>
        <c:lblOffset val="100"/>
      </c:catAx>
      <c:valAx>
        <c:axId val="687692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8767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3323832754966231"/>
          <c:y val="4.208508341527558E-2"/>
          <c:w val="0.69326686382872049"/>
          <c:h val="0.714117585608232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Uspjeh 8. razred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1"/>
              <c:layout>
                <c:manualLayout>
                  <c:x val="-1.6033572027350503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8415099847293697E-2"/>
                  <c:y val="2.632377497027694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8457999616204277E-2"/>
                  <c:y val="2.154103378184897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42,74%</a:t>
                    </a: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4.1000000000000003E-3</c:v>
                </c:pt>
                <c:pt idx="1">
                  <c:v>4.1000000000000003E-3</c:v>
                </c:pt>
                <c:pt idx="2">
                  <c:v>0.1618</c:v>
                </c:pt>
                <c:pt idx="3">
                  <c:v>0.42740000000000011</c:v>
                </c:pt>
                <c:pt idx="4">
                  <c:v>0.40250000000000002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Uspjeh I polug. 9. razred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1"/>
              <c:layout>
                <c:manualLayout>
                  <c:x val="4.2541875512454495E-2"/>
                  <c:y val="-3.3368749325183244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4306445289366413E-4"/>
                  <c:y val="-1.494161055657347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9791878037426526E-2"/>
                  <c:y val="1.694353991966465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9151949140637266E-2"/>
                  <c:y val="-1.242037269724334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0.13689999999999999</c:v>
                </c:pt>
                <c:pt idx="1">
                  <c:v>4.1000000000000003E-3</c:v>
                </c:pt>
                <c:pt idx="2">
                  <c:v>0.19089999999999999</c:v>
                </c:pt>
                <c:pt idx="3">
                  <c:v>0.42320000000000002</c:v>
                </c:pt>
                <c:pt idx="4">
                  <c:v>0.24480000000000005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axId val="180115712"/>
        <c:axId val="180129792"/>
      </c:barChart>
      <c:catAx>
        <c:axId val="180115712"/>
        <c:scaling>
          <c:orientation val="minMax"/>
        </c:scaling>
        <c:axPos val="b"/>
        <c:majorTickMark val="none"/>
        <c:tickLblPos val="nextTo"/>
        <c:crossAx val="180129792"/>
        <c:crosses val="autoZero"/>
        <c:auto val="1"/>
        <c:lblAlgn val="ctr"/>
        <c:lblOffset val="100"/>
      </c:catAx>
      <c:valAx>
        <c:axId val="180129792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8011571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61011861859292"/>
          <c:y val="0.22855969837467197"/>
          <c:w val="0.13691201436754966"/>
          <c:h val="0.4345082549513277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0.14940000000000006</c:v>
                </c:pt>
                <c:pt idx="1">
                  <c:v>0.16600000000000001</c:v>
                </c:pt>
                <c:pt idx="2">
                  <c:v>4.1500000000000002E-2</c:v>
                </c:pt>
                <c:pt idx="3">
                  <c:v>0.29050000000000009</c:v>
                </c:pt>
                <c:pt idx="4">
                  <c:v>1.2400000000000001E-2</c:v>
                </c:pt>
                <c:pt idx="5">
                  <c:v>4.1000000000000003E-3</c:v>
                </c:pt>
                <c:pt idx="6">
                  <c:v>0.33610000000000012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overlap val="-25"/>
        <c:axId val="180050560"/>
        <c:axId val="180060544"/>
      </c:barChart>
      <c:catAx>
        <c:axId val="180050560"/>
        <c:scaling>
          <c:orientation val="minMax"/>
        </c:scaling>
        <c:axPos val="l"/>
        <c:majorTickMark val="none"/>
        <c:tickLblPos val="nextTo"/>
        <c:crossAx val="180060544"/>
        <c:crosses val="autoZero"/>
        <c:auto val="1"/>
        <c:lblAlgn val="ctr"/>
        <c:lblOffset val="100"/>
      </c:catAx>
      <c:valAx>
        <c:axId val="18006054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80050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Prvi izbor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116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Drugi izbor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125</c:v>
                </c:pt>
                <c:pt idx="2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Treći izbor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</c:v>
                </c:pt>
                <c:pt idx="1">
                  <c:v>116</c:v>
                </c:pt>
                <c:pt idx="2">
                  <c:v>88</c:v>
                </c:pt>
              </c:numCache>
            </c:numRef>
          </c:val>
        </c:ser>
        <c:dLbls>
          <c:showVal val="1"/>
        </c:dLbls>
        <c:axId val="180204288"/>
        <c:axId val="180205824"/>
      </c:barChart>
      <c:catAx>
        <c:axId val="180204288"/>
        <c:scaling>
          <c:orientation val="minMax"/>
        </c:scaling>
        <c:axPos val="b"/>
        <c:majorTickMark val="none"/>
        <c:tickLblPos val="nextTo"/>
        <c:crossAx val="180205824"/>
        <c:crosses val="autoZero"/>
        <c:auto val="1"/>
        <c:lblAlgn val="ctr"/>
        <c:lblOffset val="100"/>
      </c:catAx>
      <c:valAx>
        <c:axId val="1802058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802042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3323832754966231"/>
          <c:y val="4.208508341527558E-2"/>
          <c:w val="0.69326686382872049"/>
          <c:h val="0.714117585608232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Uspjeh 8. razred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1"/>
              <c:layout>
                <c:manualLayout>
                  <c:x val="-1.6033572027350503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8415099847293697E-2"/>
                  <c:y val="2.632377497027694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594916910058661E-2"/>
                  <c:y val="3.89295555579896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42,74%</a:t>
                    </a: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4.1000000000000003E-3</c:v>
                </c:pt>
                <c:pt idx="1">
                  <c:v>4.1000000000000003E-3</c:v>
                </c:pt>
                <c:pt idx="2">
                  <c:v>0.1618</c:v>
                </c:pt>
                <c:pt idx="3">
                  <c:v>0.42740000000000011</c:v>
                </c:pt>
                <c:pt idx="4">
                  <c:v>0.40250000000000002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Uspjeh I polug. 9. razred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1"/>
              <c:layout>
                <c:manualLayout>
                  <c:x val="4.2541875512454495E-2"/>
                  <c:y val="-3.3368749325183244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4306445289366413E-4"/>
                  <c:y val="-1.494161055657347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9791878037426526E-2"/>
                  <c:y val="1.445946538021596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9151949140637266E-2"/>
                  <c:y val="-1.242037269724334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0.13689999999999999</c:v>
                </c:pt>
                <c:pt idx="1">
                  <c:v>4.1000000000000003E-3</c:v>
                </c:pt>
                <c:pt idx="2">
                  <c:v>0.19089999999999999</c:v>
                </c:pt>
                <c:pt idx="3">
                  <c:v>0.42320000000000002</c:v>
                </c:pt>
                <c:pt idx="4">
                  <c:v>0.24480000000000005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Nedovoljan</c:v>
                </c:pt>
                <c:pt idx="1">
                  <c:v>Dovoljan</c:v>
                </c:pt>
                <c:pt idx="2">
                  <c:v>Dobar</c:v>
                </c:pt>
                <c:pt idx="3">
                  <c:v>Vrlodobar</c:v>
                </c:pt>
                <c:pt idx="4">
                  <c:v>Odličan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axId val="182284288"/>
        <c:axId val="182285824"/>
      </c:barChart>
      <c:catAx>
        <c:axId val="182284288"/>
        <c:scaling>
          <c:orientation val="minMax"/>
        </c:scaling>
        <c:axPos val="b"/>
        <c:majorTickMark val="none"/>
        <c:tickLblPos val="nextTo"/>
        <c:crossAx val="182285824"/>
        <c:crosses val="autoZero"/>
        <c:auto val="1"/>
        <c:lblAlgn val="ctr"/>
        <c:lblOffset val="100"/>
      </c:catAx>
      <c:valAx>
        <c:axId val="18228582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8228428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61011861859292"/>
          <c:y val="0.22855969837467197"/>
          <c:w val="0.13691201436754966"/>
          <c:h val="0.4345082549513277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0.14940000000000006</c:v>
                </c:pt>
                <c:pt idx="1">
                  <c:v>0.16600000000000001</c:v>
                </c:pt>
                <c:pt idx="2">
                  <c:v>4.1500000000000002E-2</c:v>
                </c:pt>
                <c:pt idx="3">
                  <c:v>0.29050000000000009</c:v>
                </c:pt>
                <c:pt idx="4">
                  <c:v>1.2400000000000001E-2</c:v>
                </c:pt>
                <c:pt idx="5">
                  <c:v>4.1000000000000003E-3</c:v>
                </c:pt>
                <c:pt idx="6">
                  <c:v>0.33610000000000012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Nemam dovoljno informacija o pojedinim zanimanjima i školama</c:v>
                </c:pt>
                <c:pt idx="1">
                  <c:v>Teško mi je odabrati između nekoliko zanimanja koja me privlače</c:v>
                </c:pt>
                <c:pt idx="2">
                  <c:v>Nisam siguran/na da li bih bio uspješan/na u određenoj školi</c:v>
                </c:pt>
                <c:pt idx="3">
                  <c:v>Nisam siguran/na da li će moj prosjek ocjena biti dovoljan za upis</c:v>
                </c:pt>
                <c:pt idx="4">
                  <c:v>Nisam siguran/na imam li sposobnosti za željeno zanimanje</c:v>
                </c:pt>
                <c:pt idx="5">
                  <c:v>Roditelji se ne slažu s mojom odlukom o izboru zanimanja</c:v>
                </c:pt>
                <c:pt idx="6">
                  <c:v>Nemam teškoća pri donošenju odluke o izboru zanimanja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overlap val="-25"/>
        <c:axId val="182219136"/>
        <c:axId val="182220672"/>
      </c:barChart>
      <c:catAx>
        <c:axId val="182219136"/>
        <c:scaling>
          <c:orientation val="minMax"/>
        </c:scaling>
        <c:axPos val="l"/>
        <c:majorTickMark val="none"/>
        <c:tickLblPos val="nextTo"/>
        <c:crossAx val="182220672"/>
        <c:crosses val="autoZero"/>
        <c:auto val="1"/>
        <c:lblAlgn val="ctr"/>
        <c:lblOffset val="100"/>
      </c:catAx>
      <c:valAx>
        <c:axId val="182220672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82219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Prvi izbor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116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Drugi izbor</c:v>
                </c:pt>
              </c:strCache>
            </c:strRef>
          </c:tx>
          <c:spPr>
            <a:solidFill>
              <a:srgbClr val="66FF33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125</c:v>
                </c:pt>
                <c:pt idx="2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Treći izbor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Sheet1!$A$2:$A$4</c:f>
              <c:strCache>
                <c:ptCount val="3"/>
                <c:pt idx="0">
                  <c:v>Gimnazija</c:v>
                </c:pt>
                <c:pt idx="1">
                  <c:v>Centar srednjih škola</c:v>
                </c:pt>
                <c:pt idx="2">
                  <c:v>Tehnička škola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</c:v>
                </c:pt>
                <c:pt idx="1">
                  <c:v>116</c:v>
                </c:pt>
                <c:pt idx="2">
                  <c:v>88</c:v>
                </c:pt>
              </c:numCache>
            </c:numRef>
          </c:val>
        </c:ser>
        <c:dLbls>
          <c:showVal val="1"/>
        </c:dLbls>
        <c:axId val="182356224"/>
        <c:axId val="182374400"/>
      </c:barChart>
      <c:catAx>
        <c:axId val="182356224"/>
        <c:scaling>
          <c:orientation val="minMax"/>
        </c:scaling>
        <c:axPos val="b"/>
        <c:majorTickMark val="none"/>
        <c:tickLblPos val="nextTo"/>
        <c:crossAx val="182374400"/>
        <c:crosses val="autoZero"/>
        <c:auto val="1"/>
        <c:lblAlgn val="ctr"/>
        <c:lblOffset val="100"/>
      </c:catAx>
      <c:valAx>
        <c:axId val="1823744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823562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0E3B0-9F33-42F4-986C-21EEE996B26F}" type="doc">
      <dgm:prSet loTypeId="urn:microsoft.com/office/officeart/2005/8/layout/arrow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4ABE4B-59A8-493F-BAC3-91BDDF462EB9}">
      <dgm:prSet phldrT="[Text]" custT="1"/>
      <dgm:spPr/>
      <dgm:t>
        <a:bodyPr/>
        <a:lstStyle/>
        <a:p>
          <a:r>
            <a:rPr lang="en-GB" sz="2100" dirty="0" smtClean="0"/>
            <a:t>O</a:t>
          </a:r>
          <a:r>
            <a:rPr lang="sr-Latn-RS" sz="2100" dirty="0" smtClean="0"/>
            <a:t>brazovanje</a:t>
          </a:r>
          <a:endParaRPr lang="en-US" sz="2100" dirty="0"/>
        </a:p>
      </dgm:t>
    </dgm:pt>
    <dgm:pt modelId="{CE4D2034-C4E9-4030-8E74-55147D17F5AE}" type="parTrans" cxnId="{9213B698-9743-4863-8131-0AFABEA789D9}">
      <dgm:prSet/>
      <dgm:spPr/>
      <dgm:t>
        <a:bodyPr/>
        <a:lstStyle/>
        <a:p>
          <a:endParaRPr lang="en-US"/>
        </a:p>
      </dgm:t>
    </dgm:pt>
    <dgm:pt modelId="{5439AA32-E782-4626-863C-CAA2D0E0E8C0}" type="sibTrans" cxnId="{9213B698-9743-4863-8131-0AFABEA789D9}">
      <dgm:prSet/>
      <dgm:spPr/>
      <dgm:t>
        <a:bodyPr/>
        <a:lstStyle/>
        <a:p>
          <a:endParaRPr lang="en-US"/>
        </a:p>
      </dgm:t>
    </dgm:pt>
    <dgm:pt modelId="{A8B71B8A-480F-4902-87A1-D0A09FC2CD86}">
      <dgm:prSet phldrT="[Text]" custT="1"/>
      <dgm:spPr/>
      <dgm:t>
        <a:bodyPr/>
        <a:lstStyle/>
        <a:p>
          <a:r>
            <a:rPr lang="sr-Latn-RS" sz="2100" dirty="0" smtClean="0"/>
            <a:t>Tržište rada</a:t>
          </a:r>
          <a:endParaRPr lang="en-US" sz="2100" dirty="0"/>
        </a:p>
      </dgm:t>
    </dgm:pt>
    <dgm:pt modelId="{EC3878B7-FD08-47DE-96E6-3744875586DC}" type="parTrans" cxnId="{14818A6E-F16E-4425-B211-76816D02A307}">
      <dgm:prSet/>
      <dgm:spPr/>
      <dgm:t>
        <a:bodyPr/>
        <a:lstStyle/>
        <a:p>
          <a:endParaRPr lang="en-US"/>
        </a:p>
      </dgm:t>
    </dgm:pt>
    <dgm:pt modelId="{E7BE98F6-64B4-4A91-B265-9AF72482801E}" type="sibTrans" cxnId="{14818A6E-F16E-4425-B211-76816D02A307}">
      <dgm:prSet/>
      <dgm:spPr/>
      <dgm:t>
        <a:bodyPr/>
        <a:lstStyle/>
        <a:p>
          <a:endParaRPr lang="en-US"/>
        </a:p>
      </dgm:t>
    </dgm:pt>
    <dgm:pt modelId="{208A0753-5D75-4557-B824-6F3E7C1CF66E}" type="pres">
      <dgm:prSet presAssocID="{46B0E3B0-9F33-42F4-986C-21EEE996B2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F42A0-6E31-470B-9F47-8EA8304E92E3}" type="pres">
      <dgm:prSet presAssocID="{944ABE4B-59A8-493F-BAC3-91BDDF462EB9}" presName="arrow" presStyleLbl="node1" presStyleIdx="0" presStyleCnt="2" custRadScaleRad="7771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997E6-559A-48A3-A708-5580729874E9}" type="pres">
      <dgm:prSet presAssocID="{A8B71B8A-480F-4902-87A1-D0A09FC2CD86}" presName="arrow" presStyleLbl="node1" presStyleIdx="1" presStyleCnt="2" custRadScaleRad="94099" custRadScaleInc="-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3B698-9743-4863-8131-0AFABEA789D9}" srcId="{46B0E3B0-9F33-42F4-986C-21EEE996B26F}" destId="{944ABE4B-59A8-493F-BAC3-91BDDF462EB9}" srcOrd="0" destOrd="0" parTransId="{CE4D2034-C4E9-4030-8E74-55147D17F5AE}" sibTransId="{5439AA32-E782-4626-863C-CAA2D0E0E8C0}"/>
    <dgm:cxn modelId="{6BF5ACCE-74DA-42F1-9D32-889565A5514C}" type="presOf" srcId="{944ABE4B-59A8-493F-BAC3-91BDDF462EB9}" destId="{EBDF42A0-6E31-470B-9F47-8EA8304E92E3}" srcOrd="0" destOrd="0" presId="urn:microsoft.com/office/officeart/2005/8/layout/arrow1"/>
    <dgm:cxn modelId="{14818A6E-F16E-4425-B211-76816D02A307}" srcId="{46B0E3B0-9F33-42F4-986C-21EEE996B26F}" destId="{A8B71B8A-480F-4902-87A1-D0A09FC2CD86}" srcOrd="1" destOrd="0" parTransId="{EC3878B7-FD08-47DE-96E6-3744875586DC}" sibTransId="{E7BE98F6-64B4-4A91-B265-9AF72482801E}"/>
    <dgm:cxn modelId="{FDD5F024-3720-42B2-9A7D-910FD23DF0AD}" type="presOf" srcId="{A8B71B8A-480F-4902-87A1-D0A09FC2CD86}" destId="{7E3997E6-559A-48A3-A708-5580729874E9}" srcOrd="0" destOrd="0" presId="urn:microsoft.com/office/officeart/2005/8/layout/arrow1"/>
    <dgm:cxn modelId="{B657D11F-1655-420E-80F7-235E19126828}" type="presOf" srcId="{46B0E3B0-9F33-42F4-986C-21EEE996B26F}" destId="{208A0753-5D75-4557-B824-6F3E7C1CF66E}" srcOrd="0" destOrd="0" presId="urn:microsoft.com/office/officeart/2005/8/layout/arrow1"/>
    <dgm:cxn modelId="{12AEF2CA-D226-4AE3-B8A2-2084B60E5E45}" type="presParOf" srcId="{208A0753-5D75-4557-B824-6F3E7C1CF66E}" destId="{EBDF42A0-6E31-470B-9F47-8EA8304E92E3}" srcOrd="0" destOrd="0" presId="urn:microsoft.com/office/officeart/2005/8/layout/arrow1"/>
    <dgm:cxn modelId="{DD6F1FE8-C670-4530-8A46-F345AF2B7F6C}" type="presParOf" srcId="{208A0753-5D75-4557-B824-6F3E7C1CF66E}" destId="{7E3997E6-559A-48A3-A708-5580729874E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7A5C31-DA68-48DB-A6F3-43C6B49066B7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51FAB2-FBA6-4629-B7EF-74F447152E49}">
      <dgm:prSet phldrT="[Text]" custT="1"/>
      <dgm:spPr/>
      <dgm:t>
        <a:bodyPr/>
        <a:lstStyle/>
        <a:p>
          <a:r>
            <a:rPr lang="sr-Latn-RS" sz="2400" dirty="0" smtClean="0"/>
            <a:t>Ima saradnju</a:t>
          </a:r>
          <a:endParaRPr lang="en-US" sz="2400" dirty="0"/>
        </a:p>
      </dgm:t>
    </dgm:pt>
    <dgm:pt modelId="{DD925EC3-0BAD-433C-9B89-511ADC053436}" type="parTrans" cxnId="{D8B3DCCB-B495-4259-8EC5-D98B646CA1C0}">
      <dgm:prSet/>
      <dgm:spPr/>
      <dgm:t>
        <a:bodyPr/>
        <a:lstStyle/>
        <a:p>
          <a:endParaRPr lang="en-US"/>
        </a:p>
      </dgm:t>
    </dgm:pt>
    <dgm:pt modelId="{1003975D-977B-4B78-9636-E7C34CBAE65E}" type="sibTrans" cxnId="{D8B3DCCB-B495-4259-8EC5-D98B646CA1C0}">
      <dgm:prSet/>
      <dgm:spPr/>
      <dgm:t>
        <a:bodyPr/>
        <a:lstStyle/>
        <a:p>
          <a:endParaRPr lang="en-US"/>
        </a:p>
      </dgm:t>
    </dgm:pt>
    <dgm:pt modelId="{F57E78EC-820B-4507-8892-665AE9A198B3}">
      <dgm:prSet phldrT="[Text]" custT="1"/>
      <dgm:spPr/>
      <dgm:t>
        <a:bodyPr/>
        <a:lstStyle/>
        <a:p>
          <a:r>
            <a:rPr lang="sr-Latn-RS" sz="2800" dirty="0" smtClean="0"/>
            <a:t>       7</a:t>
          </a:r>
          <a:endParaRPr lang="en-US" sz="2800" dirty="0"/>
        </a:p>
      </dgm:t>
    </dgm:pt>
    <dgm:pt modelId="{9C4D749E-2F58-488D-AC46-836FDE02AC45}" type="parTrans" cxnId="{97E2B00D-A465-4AE5-8D44-A4F1A1827FDF}">
      <dgm:prSet/>
      <dgm:spPr/>
      <dgm:t>
        <a:bodyPr/>
        <a:lstStyle/>
        <a:p>
          <a:endParaRPr lang="en-US"/>
        </a:p>
      </dgm:t>
    </dgm:pt>
    <dgm:pt modelId="{4B88B69A-6C94-4DA3-965E-D22DFF66352E}" type="sibTrans" cxnId="{97E2B00D-A465-4AE5-8D44-A4F1A1827FDF}">
      <dgm:prSet/>
      <dgm:spPr/>
      <dgm:t>
        <a:bodyPr/>
        <a:lstStyle/>
        <a:p>
          <a:endParaRPr lang="en-US"/>
        </a:p>
      </dgm:t>
    </dgm:pt>
    <dgm:pt modelId="{2BD245A5-3107-4BED-A7CA-88650A146769}">
      <dgm:prSet phldrT="[Text]" custT="1"/>
      <dgm:spPr/>
      <dgm:t>
        <a:bodyPr/>
        <a:lstStyle/>
        <a:p>
          <a:r>
            <a:rPr lang="sr-Latn-RS" sz="2400" dirty="0" smtClean="0"/>
            <a:t>Žele početi saradnju</a:t>
          </a:r>
          <a:endParaRPr lang="en-US" sz="2400" dirty="0"/>
        </a:p>
      </dgm:t>
    </dgm:pt>
    <dgm:pt modelId="{EB18F668-3117-4634-9F7B-B2C98A2B4507}" type="parTrans" cxnId="{1162159E-200A-43E9-83B6-CF5AD602F054}">
      <dgm:prSet/>
      <dgm:spPr/>
      <dgm:t>
        <a:bodyPr/>
        <a:lstStyle/>
        <a:p>
          <a:endParaRPr lang="en-US"/>
        </a:p>
      </dgm:t>
    </dgm:pt>
    <dgm:pt modelId="{E00E8500-FE5C-4ABF-A1C9-E65C2C05AA54}" type="sibTrans" cxnId="{1162159E-200A-43E9-83B6-CF5AD602F054}">
      <dgm:prSet/>
      <dgm:spPr/>
      <dgm:t>
        <a:bodyPr/>
        <a:lstStyle/>
        <a:p>
          <a:endParaRPr lang="en-US"/>
        </a:p>
      </dgm:t>
    </dgm:pt>
    <dgm:pt modelId="{621D61FD-E289-450C-AA57-C37E127FFDBB}">
      <dgm:prSet phldrT="[Text]" custT="1"/>
      <dgm:spPr/>
      <dgm:t>
        <a:bodyPr/>
        <a:lstStyle/>
        <a:p>
          <a:r>
            <a:rPr lang="sr-Latn-RS" sz="2800" dirty="0" smtClean="0"/>
            <a:t>       2</a:t>
          </a:r>
          <a:endParaRPr lang="en-US" sz="2800" dirty="0"/>
        </a:p>
      </dgm:t>
    </dgm:pt>
    <dgm:pt modelId="{7D778F35-A1D4-4F75-8DB2-C5C199E0FB05}" type="parTrans" cxnId="{8B5322E6-DB04-46DA-84D9-4D72CE3A84D9}">
      <dgm:prSet/>
      <dgm:spPr/>
      <dgm:t>
        <a:bodyPr/>
        <a:lstStyle/>
        <a:p>
          <a:endParaRPr lang="en-US"/>
        </a:p>
      </dgm:t>
    </dgm:pt>
    <dgm:pt modelId="{84ADB5F5-4DF9-4BF9-A695-095A01C8FB84}" type="sibTrans" cxnId="{8B5322E6-DB04-46DA-84D9-4D72CE3A84D9}">
      <dgm:prSet/>
      <dgm:spPr/>
      <dgm:t>
        <a:bodyPr/>
        <a:lstStyle/>
        <a:p>
          <a:endParaRPr lang="en-US"/>
        </a:p>
      </dgm:t>
    </dgm:pt>
    <dgm:pt modelId="{3F053FF7-A85B-4AD3-9D87-B39C6B1D6B67}" type="pres">
      <dgm:prSet presAssocID="{D97A5C31-DA68-48DB-A6F3-43C6B49066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C9985-4C64-47EE-AE98-8A830D6F541D}" type="pres">
      <dgm:prSet presAssocID="{F751FAB2-FBA6-4629-B7EF-74F447152E49}" presName="compNode" presStyleCnt="0"/>
      <dgm:spPr/>
    </dgm:pt>
    <dgm:pt modelId="{B8E143EA-1E12-4848-8166-C440538E9AE9}" type="pres">
      <dgm:prSet presAssocID="{F751FAB2-FBA6-4629-B7EF-74F447152E49}" presName="noGeometry" presStyleCnt="0"/>
      <dgm:spPr/>
    </dgm:pt>
    <dgm:pt modelId="{32308D1B-F71D-43C2-B5AE-4F303B7E0C5A}" type="pres">
      <dgm:prSet presAssocID="{F751FAB2-FBA6-4629-B7EF-74F447152E49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4FE6-4CD0-4158-B081-71D44A354CC9}" type="pres">
      <dgm:prSet presAssocID="{F751FAB2-FBA6-4629-B7EF-74F447152E49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E89A8008-57E8-4E5B-8077-1B0087AEBA57}" type="pres">
      <dgm:prSet presAssocID="{F751FAB2-FBA6-4629-B7EF-74F447152E49}" presName="parentText" presStyleLbl="node1" presStyleIdx="0" presStyleCnt="2" custScaleX="175413" custScaleY="1677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54B44-8275-4ADC-9764-BC185A3799F2}" type="pres">
      <dgm:prSet presAssocID="{F751FAB2-FBA6-4629-B7EF-74F447152E49}" presName="aSpace" presStyleCnt="0"/>
      <dgm:spPr/>
    </dgm:pt>
    <dgm:pt modelId="{FE3061BA-1B04-46AA-96A7-7A84D6079274}" type="pres">
      <dgm:prSet presAssocID="{2BD245A5-3107-4BED-A7CA-88650A146769}" presName="compNode" presStyleCnt="0"/>
      <dgm:spPr/>
    </dgm:pt>
    <dgm:pt modelId="{2A98DE30-FEB7-445D-A4C5-CB49C142CB70}" type="pres">
      <dgm:prSet presAssocID="{2BD245A5-3107-4BED-A7CA-88650A146769}" presName="noGeometry" presStyleCnt="0"/>
      <dgm:spPr/>
    </dgm:pt>
    <dgm:pt modelId="{33733953-AD8A-40A9-AF6B-3439D5300F9F}" type="pres">
      <dgm:prSet presAssocID="{2BD245A5-3107-4BED-A7CA-88650A146769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7C3B7-E5B3-4829-B07C-1DF38DF47F98}" type="pres">
      <dgm:prSet presAssocID="{2BD245A5-3107-4BED-A7CA-88650A146769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B8C3AD3A-8224-40FF-90EC-0CCB7ADF3E75}" type="pres">
      <dgm:prSet presAssocID="{2BD245A5-3107-4BED-A7CA-88650A146769}" presName="parentText" presStyleLbl="node1" presStyleIdx="1" presStyleCnt="2" custScaleX="178939" custScaleY="1747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43503-51B6-4EB2-8C40-51C83BD14642}" type="presOf" srcId="{2BD245A5-3107-4BED-A7CA-88650A146769}" destId="{B8C3AD3A-8224-40FF-90EC-0CCB7ADF3E75}" srcOrd="0" destOrd="0" presId="urn:microsoft.com/office/officeart/2005/8/layout/hProcess6"/>
    <dgm:cxn modelId="{EF77E8B1-D6D1-46AA-9062-EB2E2C0DE162}" type="presOf" srcId="{F57E78EC-820B-4507-8892-665AE9A198B3}" destId="{431B4FE6-4CD0-4158-B081-71D44A354CC9}" srcOrd="1" destOrd="0" presId="urn:microsoft.com/office/officeart/2005/8/layout/hProcess6"/>
    <dgm:cxn modelId="{8B5322E6-DB04-46DA-84D9-4D72CE3A84D9}" srcId="{2BD245A5-3107-4BED-A7CA-88650A146769}" destId="{621D61FD-E289-450C-AA57-C37E127FFDBB}" srcOrd="0" destOrd="0" parTransId="{7D778F35-A1D4-4F75-8DB2-C5C199E0FB05}" sibTransId="{84ADB5F5-4DF9-4BF9-A695-095A01C8FB84}"/>
    <dgm:cxn modelId="{D8B3DCCB-B495-4259-8EC5-D98B646CA1C0}" srcId="{D97A5C31-DA68-48DB-A6F3-43C6B49066B7}" destId="{F751FAB2-FBA6-4629-B7EF-74F447152E49}" srcOrd="0" destOrd="0" parTransId="{DD925EC3-0BAD-433C-9B89-511ADC053436}" sibTransId="{1003975D-977B-4B78-9636-E7C34CBAE65E}"/>
    <dgm:cxn modelId="{CF7D4226-F862-40A6-BA5F-13A14957D84F}" type="presOf" srcId="{F751FAB2-FBA6-4629-B7EF-74F447152E49}" destId="{E89A8008-57E8-4E5B-8077-1B0087AEBA57}" srcOrd="0" destOrd="0" presId="urn:microsoft.com/office/officeart/2005/8/layout/hProcess6"/>
    <dgm:cxn modelId="{97E2B00D-A465-4AE5-8D44-A4F1A1827FDF}" srcId="{F751FAB2-FBA6-4629-B7EF-74F447152E49}" destId="{F57E78EC-820B-4507-8892-665AE9A198B3}" srcOrd="0" destOrd="0" parTransId="{9C4D749E-2F58-488D-AC46-836FDE02AC45}" sibTransId="{4B88B69A-6C94-4DA3-965E-D22DFF66352E}"/>
    <dgm:cxn modelId="{5AD243DF-7960-47ED-B26B-021CD2AB05F3}" type="presOf" srcId="{D97A5C31-DA68-48DB-A6F3-43C6B49066B7}" destId="{3F053FF7-A85B-4AD3-9D87-B39C6B1D6B67}" srcOrd="0" destOrd="0" presId="urn:microsoft.com/office/officeart/2005/8/layout/hProcess6"/>
    <dgm:cxn modelId="{A7425EA4-E3E0-411D-8766-57ADAC531338}" type="presOf" srcId="{621D61FD-E289-450C-AA57-C37E127FFDBB}" destId="{33733953-AD8A-40A9-AF6B-3439D5300F9F}" srcOrd="0" destOrd="0" presId="urn:microsoft.com/office/officeart/2005/8/layout/hProcess6"/>
    <dgm:cxn modelId="{AEE142C5-5DB4-4105-8EF5-9E75C86909F9}" type="presOf" srcId="{621D61FD-E289-450C-AA57-C37E127FFDBB}" destId="{AD37C3B7-E5B3-4829-B07C-1DF38DF47F98}" srcOrd="1" destOrd="0" presId="urn:microsoft.com/office/officeart/2005/8/layout/hProcess6"/>
    <dgm:cxn modelId="{1162159E-200A-43E9-83B6-CF5AD602F054}" srcId="{D97A5C31-DA68-48DB-A6F3-43C6B49066B7}" destId="{2BD245A5-3107-4BED-A7CA-88650A146769}" srcOrd="1" destOrd="0" parTransId="{EB18F668-3117-4634-9F7B-B2C98A2B4507}" sibTransId="{E00E8500-FE5C-4ABF-A1C9-E65C2C05AA54}"/>
    <dgm:cxn modelId="{7C3D2834-C375-4613-8A4E-40ED887D2B96}" type="presOf" srcId="{F57E78EC-820B-4507-8892-665AE9A198B3}" destId="{32308D1B-F71D-43C2-B5AE-4F303B7E0C5A}" srcOrd="0" destOrd="0" presId="urn:microsoft.com/office/officeart/2005/8/layout/hProcess6"/>
    <dgm:cxn modelId="{F5A78606-A8A3-419A-AE8C-8D8E19162FF7}" type="presParOf" srcId="{3F053FF7-A85B-4AD3-9D87-B39C6B1D6B67}" destId="{D0BC9985-4C64-47EE-AE98-8A830D6F541D}" srcOrd="0" destOrd="0" presId="urn:microsoft.com/office/officeart/2005/8/layout/hProcess6"/>
    <dgm:cxn modelId="{1167CC55-DE35-4468-8CFD-2B7416F29EAF}" type="presParOf" srcId="{D0BC9985-4C64-47EE-AE98-8A830D6F541D}" destId="{B8E143EA-1E12-4848-8166-C440538E9AE9}" srcOrd="0" destOrd="0" presId="urn:microsoft.com/office/officeart/2005/8/layout/hProcess6"/>
    <dgm:cxn modelId="{7F582983-F9EC-44C9-8E47-78DF00F991C7}" type="presParOf" srcId="{D0BC9985-4C64-47EE-AE98-8A830D6F541D}" destId="{32308D1B-F71D-43C2-B5AE-4F303B7E0C5A}" srcOrd="1" destOrd="0" presId="urn:microsoft.com/office/officeart/2005/8/layout/hProcess6"/>
    <dgm:cxn modelId="{6A6AB455-A27A-4A42-AAF2-BDDE8AAB9631}" type="presParOf" srcId="{D0BC9985-4C64-47EE-AE98-8A830D6F541D}" destId="{431B4FE6-4CD0-4158-B081-71D44A354CC9}" srcOrd="2" destOrd="0" presId="urn:microsoft.com/office/officeart/2005/8/layout/hProcess6"/>
    <dgm:cxn modelId="{D8E21DA1-B925-4272-B526-58F8A6366FF8}" type="presParOf" srcId="{D0BC9985-4C64-47EE-AE98-8A830D6F541D}" destId="{E89A8008-57E8-4E5B-8077-1B0087AEBA57}" srcOrd="3" destOrd="0" presId="urn:microsoft.com/office/officeart/2005/8/layout/hProcess6"/>
    <dgm:cxn modelId="{E1A47EE4-691B-4B88-981F-F627D40CFB16}" type="presParOf" srcId="{3F053FF7-A85B-4AD3-9D87-B39C6B1D6B67}" destId="{BB554B44-8275-4ADC-9764-BC185A3799F2}" srcOrd="1" destOrd="0" presId="urn:microsoft.com/office/officeart/2005/8/layout/hProcess6"/>
    <dgm:cxn modelId="{3D4311E0-E138-4DD2-B01D-CDB613B28900}" type="presParOf" srcId="{3F053FF7-A85B-4AD3-9D87-B39C6B1D6B67}" destId="{FE3061BA-1B04-46AA-96A7-7A84D6079274}" srcOrd="2" destOrd="0" presId="urn:microsoft.com/office/officeart/2005/8/layout/hProcess6"/>
    <dgm:cxn modelId="{DAD6FD5B-F4B4-427A-A471-F59BD7BC5D82}" type="presParOf" srcId="{FE3061BA-1B04-46AA-96A7-7A84D6079274}" destId="{2A98DE30-FEB7-445D-A4C5-CB49C142CB70}" srcOrd="0" destOrd="0" presId="urn:microsoft.com/office/officeart/2005/8/layout/hProcess6"/>
    <dgm:cxn modelId="{AF263BB5-F521-4F30-8A82-FADB5CD61AEF}" type="presParOf" srcId="{FE3061BA-1B04-46AA-96A7-7A84D6079274}" destId="{33733953-AD8A-40A9-AF6B-3439D5300F9F}" srcOrd="1" destOrd="0" presId="urn:microsoft.com/office/officeart/2005/8/layout/hProcess6"/>
    <dgm:cxn modelId="{F1A7FD28-0C89-4CDB-949D-A59762D1665B}" type="presParOf" srcId="{FE3061BA-1B04-46AA-96A7-7A84D6079274}" destId="{AD37C3B7-E5B3-4829-B07C-1DF38DF47F98}" srcOrd="2" destOrd="0" presId="urn:microsoft.com/office/officeart/2005/8/layout/hProcess6"/>
    <dgm:cxn modelId="{0068830A-CAD6-45C4-9378-370CD8540B07}" type="presParOf" srcId="{FE3061BA-1B04-46AA-96A7-7A84D6079274}" destId="{B8C3AD3A-8224-40FF-90EC-0CCB7ADF3E75}" srcOrd="3" destOrd="0" presId="urn:microsoft.com/office/officeart/2005/8/layout/hProcess6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E1DCA1-C79A-47A9-9012-B34A418FA57D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020BA-EF83-4EF5-A746-FDD1C6E58A5C}">
      <dgm:prSet phldrT="[Text]" custT="1"/>
      <dgm:spPr/>
      <dgm:t>
        <a:bodyPr/>
        <a:lstStyle/>
        <a:p>
          <a:r>
            <a:rPr lang="sr-Latn-RS" sz="1900" dirty="0" smtClean="0"/>
            <a:t>Radna odjeća i oprema</a:t>
          </a:r>
        </a:p>
        <a:p>
          <a:r>
            <a:rPr lang="sr-Latn-RS" sz="1900" dirty="0" smtClean="0"/>
            <a:t>Dineco Dragan Šišković</a:t>
          </a:r>
          <a:endParaRPr lang="en-US" sz="1900" dirty="0"/>
        </a:p>
      </dgm:t>
    </dgm:pt>
    <dgm:pt modelId="{B4B3AE58-85C1-479A-92E0-62422454E654}" type="parTrans" cxnId="{0738F51A-6387-422F-85B8-CE5D22F5F8C9}">
      <dgm:prSet/>
      <dgm:spPr/>
      <dgm:t>
        <a:bodyPr/>
        <a:lstStyle/>
        <a:p>
          <a:endParaRPr lang="en-US"/>
        </a:p>
      </dgm:t>
    </dgm:pt>
    <dgm:pt modelId="{61737DDC-810A-40ED-AB4D-33617B7292E5}" type="sibTrans" cxnId="{0738F51A-6387-422F-85B8-CE5D22F5F8C9}">
      <dgm:prSet/>
      <dgm:spPr/>
      <dgm:t>
        <a:bodyPr/>
        <a:lstStyle/>
        <a:p>
          <a:endParaRPr lang="en-US"/>
        </a:p>
      </dgm:t>
    </dgm:pt>
    <dgm:pt modelId="{F326F598-C592-4123-A477-6A1A6D5A8BA1}">
      <dgm:prSet phldrT="[Text]" custT="1"/>
      <dgm:spPr/>
      <dgm:t>
        <a:bodyPr/>
        <a:lstStyle/>
        <a:p>
          <a:r>
            <a:rPr lang="sr-Latn-RS" sz="1900" dirty="0" smtClean="0"/>
            <a:t>Materijal i alati za praksu</a:t>
          </a:r>
        </a:p>
        <a:p>
          <a:r>
            <a:rPr lang="sr-Latn-RS" sz="1900" dirty="0" smtClean="0"/>
            <a:t>Elektro-hercego-vina TQNET HET Herceg TV Dineco</a:t>
          </a:r>
          <a:endParaRPr lang="en-US" sz="1900" dirty="0"/>
        </a:p>
      </dgm:t>
    </dgm:pt>
    <dgm:pt modelId="{BB726010-B7EB-440F-9BE1-ACEA86F37F47}" type="parTrans" cxnId="{0215621E-FEAB-4E38-BD59-48A5CB47E24C}">
      <dgm:prSet/>
      <dgm:spPr/>
      <dgm:t>
        <a:bodyPr/>
        <a:lstStyle/>
        <a:p>
          <a:endParaRPr lang="en-US"/>
        </a:p>
      </dgm:t>
    </dgm:pt>
    <dgm:pt modelId="{1904ECCA-7982-465B-8F6F-FEE5A4DD57D0}" type="sibTrans" cxnId="{0215621E-FEAB-4E38-BD59-48A5CB47E24C}">
      <dgm:prSet/>
      <dgm:spPr/>
      <dgm:t>
        <a:bodyPr/>
        <a:lstStyle/>
        <a:p>
          <a:endParaRPr lang="en-US"/>
        </a:p>
      </dgm:t>
    </dgm:pt>
    <dgm:pt modelId="{7D06050D-ECE9-4AAB-BB04-2883CE86761E}">
      <dgm:prSet phldrT="[Text]" custT="1"/>
      <dgm:spPr/>
      <dgm:t>
        <a:bodyPr/>
        <a:lstStyle/>
        <a:p>
          <a:r>
            <a:rPr lang="sr-Latn-RS" sz="1900" dirty="0" smtClean="0"/>
            <a:t>Naknada za prevoz</a:t>
          </a:r>
        </a:p>
        <a:p>
          <a:r>
            <a:rPr lang="sr-Latn-RS" sz="1900" dirty="0" smtClean="0"/>
            <a:t>TQNET</a:t>
          </a:r>
          <a:endParaRPr lang="en-US" sz="1900" dirty="0"/>
        </a:p>
      </dgm:t>
    </dgm:pt>
    <dgm:pt modelId="{10B7E219-95E2-4DE0-A577-2C4B2521488E}" type="parTrans" cxnId="{82977D92-DED8-4B42-9909-16EA444C60B6}">
      <dgm:prSet/>
      <dgm:spPr/>
      <dgm:t>
        <a:bodyPr/>
        <a:lstStyle/>
        <a:p>
          <a:endParaRPr lang="en-US"/>
        </a:p>
      </dgm:t>
    </dgm:pt>
    <dgm:pt modelId="{A5DD7DB3-75C7-41CF-93B4-373D29092FAB}" type="sibTrans" cxnId="{82977D92-DED8-4B42-9909-16EA444C60B6}">
      <dgm:prSet/>
      <dgm:spPr/>
      <dgm:t>
        <a:bodyPr/>
        <a:lstStyle/>
        <a:p>
          <a:endParaRPr lang="en-US"/>
        </a:p>
      </dgm:t>
    </dgm:pt>
    <dgm:pt modelId="{B54143DB-DFC3-4C51-AE6A-F4D07F385B9B}">
      <dgm:prSet custT="1"/>
      <dgm:spPr/>
      <dgm:t>
        <a:bodyPr/>
        <a:lstStyle/>
        <a:p>
          <a:pPr algn="ctr"/>
          <a:r>
            <a:rPr lang="sr-Latn-RS" sz="1900" dirty="0" smtClean="0"/>
            <a:t>Dodatno osigura-nje od nesreće </a:t>
          </a:r>
          <a:endParaRPr lang="en-US" sz="1900" dirty="0"/>
        </a:p>
      </dgm:t>
    </dgm:pt>
    <dgm:pt modelId="{48A90C85-A024-445E-8C22-A9D819340E14}" type="parTrans" cxnId="{A3E679F1-12E9-4605-8A9C-414AE437F4D0}">
      <dgm:prSet/>
      <dgm:spPr/>
      <dgm:t>
        <a:bodyPr/>
        <a:lstStyle/>
        <a:p>
          <a:endParaRPr lang="en-US"/>
        </a:p>
      </dgm:t>
    </dgm:pt>
    <dgm:pt modelId="{193B97FF-3906-4D48-A7EC-3578E4251544}" type="sibTrans" cxnId="{A3E679F1-12E9-4605-8A9C-414AE437F4D0}">
      <dgm:prSet/>
      <dgm:spPr/>
      <dgm:t>
        <a:bodyPr/>
        <a:lstStyle/>
        <a:p>
          <a:endParaRPr lang="en-US"/>
        </a:p>
      </dgm:t>
    </dgm:pt>
    <dgm:pt modelId="{EF6901C4-206E-413B-B19A-AAB73767E3B3}">
      <dgm:prSet custT="1"/>
      <dgm:spPr/>
      <dgm:t>
        <a:bodyPr/>
        <a:lstStyle/>
        <a:p>
          <a:r>
            <a:rPr lang="sr-Latn-RS" sz="1900" dirty="0" smtClean="0"/>
            <a:t>Topli obrok</a:t>
          </a:r>
        </a:p>
        <a:p>
          <a:r>
            <a:rPr lang="sr-Latn-RS" sz="1900" dirty="0" smtClean="0"/>
            <a:t>TQNET</a:t>
          </a:r>
          <a:endParaRPr lang="en-US" sz="1900" dirty="0"/>
        </a:p>
      </dgm:t>
    </dgm:pt>
    <dgm:pt modelId="{4122D9A8-069E-4C11-A9F1-E6C17A95EC89}" type="parTrans" cxnId="{46431C0F-DD8B-47F6-A71F-0D86C5C47588}">
      <dgm:prSet/>
      <dgm:spPr/>
      <dgm:t>
        <a:bodyPr/>
        <a:lstStyle/>
        <a:p>
          <a:endParaRPr lang="en-US"/>
        </a:p>
      </dgm:t>
    </dgm:pt>
    <dgm:pt modelId="{2B74DD02-4D57-429C-A865-B09DF92433AF}" type="sibTrans" cxnId="{46431C0F-DD8B-47F6-A71F-0D86C5C47588}">
      <dgm:prSet/>
      <dgm:spPr/>
      <dgm:t>
        <a:bodyPr/>
        <a:lstStyle/>
        <a:p>
          <a:endParaRPr lang="en-US"/>
        </a:p>
      </dgm:t>
    </dgm:pt>
    <dgm:pt modelId="{7640907A-ACCB-41BE-B8EF-43F2DC989EB0}">
      <dgm:prSet custT="1"/>
      <dgm:spPr/>
      <dgm:t>
        <a:bodyPr/>
        <a:lstStyle/>
        <a:p>
          <a:r>
            <a:rPr lang="sr-Latn-RS" sz="1900" dirty="0" smtClean="0"/>
            <a:t>Novčana nagrada</a:t>
          </a:r>
          <a:endParaRPr lang="en-US" sz="1900" dirty="0"/>
        </a:p>
      </dgm:t>
    </dgm:pt>
    <dgm:pt modelId="{29800CC4-819C-430A-B4CC-47066A091DF7}" type="parTrans" cxnId="{A0B215A0-18C3-4A9F-9566-931F31781F2E}">
      <dgm:prSet/>
      <dgm:spPr/>
      <dgm:t>
        <a:bodyPr/>
        <a:lstStyle/>
        <a:p>
          <a:endParaRPr lang="en-US"/>
        </a:p>
      </dgm:t>
    </dgm:pt>
    <dgm:pt modelId="{56B79EF5-83A5-407C-88C5-994253F3B86C}" type="sibTrans" cxnId="{A0B215A0-18C3-4A9F-9566-931F31781F2E}">
      <dgm:prSet/>
      <dgm:spPr/>
      <dgm:t>
        <a:bodyPr/>
        <a:lstStyle/>
        <a:p>
          <a:endParaRPr lang="en-US"/>
        </a:p>
      </dgm:t>
    </dgm:pt>
    <dgm:pt modelId="{AA8F64B7-B559-4A5C-97A0-802CD0F5DD11}">
      <dgm:prSet custT="1"/>
      <dgm:spPr/>
      <dgm:t>
        <a:bodyPr/>
        <a:lstStyle/>
        <a:p>
          <a:r>
            <a:rPr lang="sr-Latn-RS" sz="1900" dirty="0" smtClean="0"/>
            <a:t>Nadzor mentora</a:t>
          </a:r>
        </a:p>
        <a:p>
          <a:r>
            <a:rPr lang="sr-Latn-RS" sz="1900" dirty="0" smtClean="0"/>
            <a:t> Elektro-hercego-vina TQNET Dineco HET  Dragan Šišković </a:t>
          </a:r>
          <a:endParaRPr lang="en-US" sz="1900" dirty="0"/>
        </a:p>
      </dgm:t>
    </dgm:pt>
    <dgm:pt modelId="{0CBB6ADA-EDA1-4C2F-8659-58656E5CC616}" type="parTrans" cxnId="{F99FE1CF-D89F-40D4-89DF-FD00F943377A}">
      <dgm:prSet/>
      <dgm:spPr/>
      <dgm:t>
        <a:bodyPr/>
        <a:lstStyle/>
        <a:p>
          <a:endParaRPr lang="en-US"/>
        </a:p>
      </dgm:t>
    </dgm:pt>
    <dgm:pt modelId="{EF815198-B277-4391-8754-2DB651F9B9B6}" type="sibTrans" cxnId="{F99FE1CF-D89F-40D4-89DF-FD00F943377A}">
      <dgm:prSet/>
      <dgm:spPr/>
      <dgm:t>
        <a:bodyPr/>
        <a:lstStyle/>
        <a:p>
          <a:endParaRPr lang="en-US"/>
        </a:p>
      </dgm:t>
    </dgm:pt>
    <dgm:pt modelId="{F4A5D68F-11A3-4052-98E4-C1E853896C25}" type="pres">
      <dgm:prSet presAssocID="{9AE1DCA1-C79A-47A9-9012-B34A418FA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B9036-A3EF-4602-9458-347D3EF10820}" type="pres">
      <dgm:prSet presAssocID="{5C5020BA-EF83-4EF5-A746-FDD1C6E58A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C8CCC-F97A-4561-AB63-947129532DD5}" type="pres">
      <dgm:prSet presAssocID="{61737DDC-810A-40ED-AB4D-33617B7292E5}" presName="sibTrans" presStyleCnt="0"/>
      <dgm:spPr/>
    </dgm:pt>
    <dgm:pt modelId="{EFD13580-DE08-4BE1-9FFA-C98F924D83BA}" type="pres">
      <dgm:prSet presAssocID="{F326F598-C592-4123-A477-6A1A6D5A8B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9CD40-20D7-4323-842C-B9E132B60FEA}" type="pres">
      <dgm:prSet presAssocID="{1904ECCA-7982-465B-8F6F-FEE5A4DD57D0}" presName="sibTrans" presStyleCnt="0"/>
      <dgm:spPr/>
    </dgm:pt>
    <dgm:pt modelId="{67B35A1B-5D85-4CCD-BF54-E5F11D7BEFD5}" type="pres">
      <dgm:prSet presAssocID="{7D06050D-ECE9-4AAB-BB04-2883CE8676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EB7-705B-4165-8938-454C76C55211}" type="pres">
      <dgm:prSet presAssocID="{A5DD7DB3-75C7-41CF-93B4-373D29092FAB}" presName="sibTrans" presStyleCnt="0"/>
      <dgm:spPr/>
    </dgm:pt>
    <dgm:pt modelId="{CBB8507E-3FE7-4321-A1BB-86A396E0814A}" type="pres">
      <dgm:prSet presAssocID="{B54143DB-DFC3-4C51-AE6A-F4D07F385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41C5-6822-496E-AF9B-E25BAD41A739}" type="pres">
      <dgm:prSet presAssocID="{193B97FF-3906-4D48-A7EC-3578E4251544}" presName="sibTrans" presStyleCnt="0"/>
      <dgm:spPr/>
    </dgm:pt>
    <dgm:pt modelId="{1D2E038C-CF37-4113-9CF7-39210A81955D}" type="pres">
      <dgm:prSet presAssocID="{EF6901C4-206E-413B-B19A-AAB73767E3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F21C3-AE97-455D-8CCC-B3D4411F1E01}" type="pres">
      <dgm:prSet presAssocID="{2B74DD02-4D57-429C-A865-B09DF92433AF}" presName="sibTrans" presStyleCnt="0"/>
      <dgm:spPr/>
    </dgm:pt>
    <dgm:pt modelId="{1D086AFA-EB55-4498-B859-F8AAF3564C37}" type="pres">
      <dgm:prSet presAssocID="{7640907A-ACCB-41BE-B8EF-43F2DC989E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DB27-CDF8-4B85-A7C2-B84B8A6D4A99}" type="pres">
      <dgm:prSet presAssocID="{56B79EF5-83A5-407C-88C5-994253F3B86C}" presName="sibTrans" presStyleCnt="0"/>
      <dgm:spPr/>
    </dgm:pt>
    <dgm:pt modelId="{B0CAB353-F8EA-49FA-A029-94DDE6EA54FE}" type="pres">
      <dgm:prSet presAssocID="{AA8F64B7-B559-4A5C-97A0-802CD0F5DD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77D92-DED8-4B42-9909-16EA444C60B6}" srcId="{9AE1DCA1-C79A-47A9-9012-B34A418FA57D}" destId="{7D06050D-ECE9-4AAB-BB04-2883CE86761E}" srcOrd="2" destOrd="0" parTransId="{10B7E219-95E2-4DE0-A577-2C4B2521488E}" sibTransId="{A5DD7DB3-75C7-41CF-93B4-373D29092FAB}"/>
    <dgm:cxn modelId="{E1F1582F-4356-463F-B8B3-C5FD4B0BB4CF}" type="presOf" srcId="{7D06050D-ECE9-4AAB-BB04-2883CE86761E}" destId="{67B35A1B-5D85-4CCD-BF54-E5F11D7BEFD5}" srcOrd="0" destOrd="0" presId="urn:microsoft.com/office/officeart/2005/8/layout/hList6"/>
    <dgm:cxn modelId="{BBB357B8-2A88-4A8D-81FB-E16A9D9032DA}" type="presOf" srcId="{9AE1DCA1-C79A-47A9-9012-B34A418FA57D}" destId="{F4A5D68F-11A3-4052-98E4-C1E853896C25}" srcOrd="0" destOrd="0" presId="urn:microsoft.com/office/officeart/2005/8/layout/hList6"/>
    <dgm:cxn modelId="{BB193351-9381-4B1D-B568-24DA64C1D701}" type="presOf" srcId="{EF6901C4-206E-413B-B19A-AAB73767E3B3}" destId="{1D2E038C-CF37-4113-9CF7-39210A81955D}" srcOrd="0" destOrd="0" presId="urn:microsoft.com/office/officeart/2005/8/layout/hList6"/>
    <dgm:cxn modelId="{A0B215A0-18C3-4A9F-9566-931F31781F2E}" srcId="{9AE1DCA1-C79A-47A9-9012-B34A418FA57D}" destId="{7640907A-ACCB-41BE-B8EF-43F2DC989EB0}" srcOrd="5" destOrd="0" parTransId="{29800CC4-819C-430A-B4CC-47066A091DF7}" sibTransId="{56B79EF5-83A5-407C-88C5-994253F3B86C}"/>
    <dgm:cxn modelId="{0215621E-FEAB-4E38-BD59-48A5CB47E24C}" srcId="{9AE1DCA1-C79A-47A9-9012-B34A418FA57D}" destId="{F326F598-C592-4123-A477-6A1A6D5A8BA1}" srcOrd="1" destOrd="0" parTransId="{BB726010-B7EB-440F-9BE1-ACEA86F37F47}" sibTransId="{1904ECCA-7982-465B-8F6F-FEE5A4DD57D0}"/>
    <dgm:cxn modelId="{2BAEABEE-C70D-4A12-8D35-743ADA791812}" type="presOf" srcId="{AA8F64B7-B559-4A5C-97A0-802CD0F5DD11}" destId="{B0CAB353-F8EA-49FA-A029-94DDE6EA54FE}" srcOrd="0" destOrd="0" presId="urn:microsoft.com/office/officeart/2005/8/layout/hList6"/>
    <dgm:cxn modelId="{0738F51A-6387-422F-85B8-CE5D22F5F8C9}" srcId="{9AE1DCA1-C79A-47A9-9012-B34A418FA57D}" destId="{5C5020BA-EF83-4EF5-A746-FDD1C6E58A5C}" srcOrd="0" destOrd="0" parTransId="{B4B3AE58-85C1-479A-92E0-62422454E654}" sibTransId="{61737DDC-810A-40ED-AB4D-33617B7292E5}"/>
    <dgm:cxn modelId="{08501F27-0E6A-4E24-810F-05142819521C}" type="presOf" srcId="{F326F598-C592-4123-A477-6A1A6D5A8BA1}" destId="{EFD13580-DE08-4BE1-9FFA-C98F924D83BA}" srcOrd="0" destOrd="0" presId="urn:microsoft.com/office/officeart/2005/8/layout/hList6"/>
    <dgm:cxn modelId="{FBEFABAD-B4F3-491A-97B4-DCCE55DD01E3}" type="presOf" srcId="{7640907A-ACCB-41BE-B8EF-43F2DC989EB0}" destId="{1D086AFA-EB55-4498-B859-F8AAF3564C37}" srcOrd="0" destOrd="0" presId="urn:microsoft.com/office/officeart/2005/8/layout/hList6"/>
    <dgm:cxn modelId="{A8121B71-2EB0-4D1E-868E-40308FB81685}" type="presOf" srcId="{B54143DB-DFC3-4C51-AE6A-F4D07F385B9B}" destId="{CBB8507E-3FE7-4321-A1BB-86A396E0814A}" srcOrd="0" destOrd="0" presId="urn:microsoft.com/office/officeart/2005/8/layout/hList6"/>
    <dgm:cxn modelId="{D935741A-315D-4FCF-8304-1BE91E1191D3}" type="presOf" srcId="{5C5020BA-EF83-4EF5-A746-FDD1C6E58A5C}" destId="{C99B9036-A3EF-4602-9458-347D3EF10820}" srcOrd="0" destOrd="0" presId="urn:microsoft.com/office/officeart/2005/8/layout/hList6"/>
    <dgm:cxn modelId="{F99FE1CF-D89F-40D4-89DF-FD00F943377A}" srcId="{9AE1DCA1-C79A-47A9-9012-B34A418FA57D}" destId="{AA8F64B7-B559-4A5C-97A0-802CD0F5DD11}" srcOrd="6" destOrd="0" parTransId="{0CBB6ADA-EDA1-4C2F-8659-58656E5CC616}" sibTransId="{EF815198-B277-4391-8754-2DB651F9B9B6}"/>
    <dgm:cxn modelId="{46431C0F-DD8B-47F6-A71F-0D86C5C47588}" srcId="{9AE1DCA1-C79A-47A9-9012-B34A418FA57D}" destId="{EF6901C4-206E-413B-B19A-AAB73767E3B3}" srcOrd="4" destOrd="0" parTransId="{4122D9A8-069E-4C11-A9F1-E6C17A95EC89}" sibTransId="{2B74DD02-4D57-429C-A865-B09DF92433AF}"/>
    <dgm:cxn modelId="{A3E679F1-12E9-4605-8A9C-414AE437F4D0}" srcId="{9AE1DCA1-C79A-47A9-9012-B34A418FA57D}" destId="{B54143DB-DFC3-4C51-AE6A-F4D07F385B9B}" srcOrd="3" destOrd="0" parTransId="{48A90C85-A024-445E-8C22-A9D819340E14}" sibTransId="{193B97FF-3906-4D48-A7EC-3578E4251544}"/>
    <dgm:cxn modelId="{987523E3-6BA5-4223-98D4-E2B7AA54AFEB}" type="presParOf" srcId="{F4A5D68F-11A3-4052-98E4-C1E853896C25}" destId="{C99B9036-A3EF-4602-9458-347D3EF10820}" srcOrd="0" destOrd="0" presId="urn:microsoft.com/office/officeart/2005/8/layout/hList6"/>
    <dgm:cxn modelId="{F35F5A9B-E5BA-40CE-BB84-1525E5EEBB58}" type="presParOf" srcId="{F4A5D68F-11A3-4052-98E4-C1E853896C25}" destId="{960C8CCC-F97A-4561-AB63-947129532DD5}" srcOrd="1" destOrd="0" presId="urn:microsoft.com/office/officeart/2005/8/layout/hList6"/>
    <dgm:cxn modelId="{B31F5457-44B3-463D-8B76-7C9FFDE5E930}" type="presParOf" srcId="{F4A5D68F-11A3-4052-98E4-C1E853896C25}" destId="{EFD13580-DE08-4BE1-9FFA-C98F924D83BA}" srcOrd="2" destOrd="0" presId="urn:microsoft.com/office/officeart/2005/8/layout/hList6"/>
    <dgm:cxn modelId="{D87AA0A1-FDB0-4CA3-9C06-B681842B2130}" type="presParOf" srcId="{F4A5D68F-11A3-4052-98E4-C1E853896C25}" destId="{25F9CD40-20D7-4323-842C-B9E132B60FEA}" srcOrd="3" destOrd="0" presId="urn:microsoft.com/office/officeart/2005/8/layout/hList6"/>
    <dgm:cxn modelId="{8D46D693-5922-46E5-A1E1-F422EADE6643}" type="presParOf" srcId="{F4A5D68F-11A3-4052-98E4-C1E853896C25}" destId="{67B35A1B-5D85-4CCD-BF54-E5F11D7BEFD5}" srcOrd="4" destOrd="0" presId="urn:microsoft.com/office/officeart/2005/8/layout/hList6"/>
    <dgm:cxn modelId="{39D4D34C-F385-470C-8F0A-B0786F5F0236}" type="presParOf" srcId="{F4A5D68F-11A3-4052-98E4-C1E853896C25}" destId="{32D34EB7-705B-4165-8938-454C76C55211}" srcOrd="5" destOrd="0" presId="urn:microsoft.com/office/officeart/2005/8/layout/hList6"/>
    <dgm:cxn modelId="{BA963447-8D0D-49BB-A8B9-659D2C385B12}" type="presParOf" srcId="{F4A5D68F-11A3-4052-98E4-C1E853896C25}" destId="{CBB8507E-3FE7-4321-A1BB-86A396E0814A}" srcOrd="6" destOrd="0" presId="urn:microsoft.com/office/officeart/2005/8/layout/hList6"/>
    <dgm:cxn modelId="{B324FBDF-2EFF-4496-BD02-816B4EE7F5AA}" type="presParOf" srcId="{F4A5D68F-11A3-4052-98E4-C1E853896C25}" destId="{D1E241C5-6822-496E-AF9B-E25BAD41A739}" srcOrd="7" destOrd="0" presId="urn:microsoft.com/office/officeart/2005/8/layout/hList6"/>
    <dgm:cxn modelId="{D108169C-7B07-4C62-A1DF-DCEAE6B155B4}" type="presParOf" srcId="{F4A5D68F-11A3-4052-98E4-C1E853896C25}" destId="{1D2E038C-CF37-4113-9CF7-39210A81955D}" srcOrd="8" destOrd="0" presId="urn:microsoft.com/office/officeart/2005/8/layout/hList6"/>
    <dgm:cxn modelId="{FC1C4075-E804-4BA9-88EB-73FBFA203104}" type="presParOf" srcId="{F4A5D68F-11A3-4052-98E4-C1E853896C25}" destId="{713F21C3-AE97-455D-8CCC-B3D4411F1E01}" srcOrd="9" destOrd="0" presId="urn:microsoft.com/office/officeart/2005/8/layout/hList6"/>
    <dgm:cxn modelId="{83E1CB9F-F1C0-4441-BAC6-3C1DA6439D29}" type="presParOf" srcId="{F4A5D68F-11A3-4052-98E4-C1E853896C25}" destId="{1D086AFA-EB55-4498-B859-F8AAF3564C37}" srcOrd="10" destOrd="0" presId="urn:microsoft.com/office/officeart/2005/8/layout/hList6"/>
    <dgm:cxn modelId="{34F111C2-9A52-4A24-B2D8-F2EF0CD40704}" type="presParOf" srcId="{F4A5D68F-11A3-4052-98E4-C1E853896C25}" destId="{D69CDB27-CDF8-4B85-A7C2-B84B8A6D4A99}" srcOrd="11" destOrd="0" presId="urn:microsoft.com/office/officeart/2005/8/layout/hList6"/>
    <dgm:cxn modelId="{23FCD7F2-E6F5-4F65-AA73-78E8345BDD1F}" type="presParOf" srcId="{F4A5D68F-11A3-4052-98E4-C1E853896C25}" destId="{B0CAB353-F8EA-49FA-A029-94DDE6EA54F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E1DCA1-C79A-47A9-9012-B34A418FA57D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020BA-EF83-4EF5-A746-FDD1C6E58A5C}">
      <dgm:prSet phldrT="[Text]" custT="1"/>
      <dgm:spPr/>
      <dgm:t>
        <a:bodyPr/>
        <a:lstStyle/>
        <a:p>
          <a:r>
            <a:rPr lang="sr-Latn-RS" sz="1900" dirty="0" smtClean="0"/>
            <a:t>Radna odjeća i oprema</a:t>
          </a:r>
        </a:p>
        <a:p>
          <a:r>
            <a:rPr lang="sr-Latn-RS" sz="1900" dirty="0" smtClean="0"/>
            <a:t>Dineco Dragan Šišković</a:t>
          </a:r>
          <a:endParaRPr lang="en-US" sz="1900" dirty="0"/>
        </a:p>
      </dgm:t>
    </dgm:pt>
    <dgm:pt modelId="{B4B3AE58-85C1-479A-92E0-62422454E654}" type="parTrans" cxnId="{0738F51A-6387-422F-85B8-CE5D22F5F8C9}">
      <dgm:prSet/>
      <dgm:spPr/>
      <dgm:t>
        <a:bodyPr/>
        <a:lstStyle/>
        <a:p>
          <a:endParaRPr lang="en-US"/>
        </a:p>
      </dgm:t>
    </dgm:pt>
    <dgm:pt modelId="{61737DDC-810A-40ED-AB4D-33617B7292E5}" type="sibTrans" cxnId="{0738F51A-6387-422F-85B8-CE5D22F5F8C9}">
      <dgm:prSet/>
      <dgm:spPr/>
      <dgm:t>
        <a:bodyPr/>
        <a:lstStyle/>
        <a:p>
          <a:endParaRPr lang="en-US"/>
        </a:p>
      </dgm:t>
    </dgm:pt>
    <dgm:pt modelId="{F326F598-C592-4123-A477-6A1A6D5A8BA1}">
      <dgm:prSet phldrT="[Text]" custT="1"/>
      <dgm:spPr/>
      <dgm:t>
        <a:bodyPr/>
        <a:lstStyle/>
        <a:p>
          <a:r>
            <a:rPr lang="sr-Latn-RS" sz="1900" dirty="0" smtClean="0"/>
            <a:t>Materijal i alati za praksu</a:t>
          </a:r>
        </a:p>
        <a:p>
          <a:r>
            <a:rPr lang="sr-Latn-RS" sz="1900" dirty="0" smtClean="0"/>
            <a:t>Elektro-hercego-vina TQNET HET Herceg TV Dineco</a:t>
          </a:r>
          <a:endParaRPr lang="en-US" sz="1900" dirty="0"/>
        </a:p>
      </dgm:t>
    </dgm:pt>
    <dgm:pt modelId="{BB726010-B7EB-440F-9BE1-ACEA86F37F47}" type="parTrans" cxnId="{0215621E-FEAB-4E38-BD59-48A5CB47E24C}">
      <dgm:prSet/>
      <dgm:spPr/>
      <dgm:t>
        <a:bodyPr/>
        <a:lstStyle/>
        <a:p>
          <a:endParaRPr lang="en-US"/>
        </a:p>
      </dgm:t>
    </dgm:pt>
    <dgm:pt modelId="{1904ECCA-7982-465B-8F6F-FEE5A4DD57D0}" type="sibTrans" cxnId="{0215621E-FEAB-4E38-BD59-48A5CB47E24C}">
      <dgm:prSet/>
      <dgm:spPr/>
      <dgm:t>
        <a:bodyPr/>
        <a:lstStyle/>
        <a:p>
          <a:endParaRPr lang="en-US"/>
        </a:p>
      </dgm:t>
    </dgm:pt>
    <dgm:pt modelId="{7D06050D-ECE9-4AAB-BB04-2883CE86761E}">
      <dgm:prSet phldrT="[Text]" custT="1"/>
      <dgm:spPr/>
      <dgm:t>
        <a:bodyPr/>
        <a:lstStyle/>
        <a:p>
          <a:r>
            <a:rPr lang="sr-Latn-RS" sz="1900" dirty="0" smtClean="0"/>
            <a:t>Naknada za prevoz</a:t>
          </a:r>
        </a:p>
        <a:p>
          <a:r>
            <a:rPr lang="sr-Latn-RS" sz="1900" dirty="0" smtClean="0"/>
            <a:t>TQNET</a:t>
          </a:r>
          <a:endParaRPr lang="en-US" sz="1900" dirty="0"/>
        </a:p>
      </dgm:t>
    </dgm:pt>
    <dgm:pt modelId="{10B7E219-95E2-4DE0-A577-2C4B2521488E}" type="parTrans" cxnId="{82977D92-DED8-4B42-9909-16EA444C60B6}">
      <dgm:prSet/>
      <dgm:spPr/>
      <dgm:t>
        <a:bodyPr/>
        <a:lstStyle/>
        <a:p>
          <a:endParaRPr lang="en-US"/>
        </a:p>
      </dgm:t>
    </dgm:pt>
    <dgm:pt modelId="{A5DD7DB3-75C7-41CF-93B4-373D29092FAB}" type="sibTrans" cxnId="{82977D92-DED8-4B42-9909-16EA444C60B6}">
      <dgm:prSet/>
      <dgm:spPr/>
      <dgm:t>
        <a:bodyPr/>
        <a:lstStyle/>
        <a:p>
          <a:endParaRPr lang="en-US"/>
        </a:p>
      </dgm:t>
    </dgm:pt>
    <dgm:pt modelId="{B54143DB-DFC3-4C51-AE6A-F4D07F385B9B}">
      <dgm:prSet custT="1"/>
      <dgm:spPr/>
      <dgm:t>
        <a:bodyPr/>
        <a:lstStyle/>
        <a:p>
          <a:pPr algn="ctr"/>
          <a:r>
            <a:rPr lang="sr-Latn-RS" sz="1900" dirty="0" smtClean="0"/>
            <a:t>Dodatno osigura-nje od nesreće </a:t>
          </a:r>
          <a:endParaRPr lang="en-US" sz="1900" dirty="0"/>
        </a:p>
      </dgm:t>
    </dgm:pt>
    <dgm:pt modelId="{48A90C85-A024-445E-8C22-A9D819340E14}" type="parTrans" cxnId="{A3E679F1-12E9-4605-8A9C-414AE437F4D0}">
      <dgm:prSet/>
      <dgm:spPr/>
      <dgm:t>
        <a:bodyPr/>
        <a:lstStyle/>
        <a:p>
          <a:endParaRPr lang="en-US"/>
        </a:p>
      </dgm:t>
    </dgm:pt>
    <dgm:pt modelId="{193B97FF-3906-4D48-A7EC-3578E4251544}" type="sibTrans" cxnId="{A3E679F1-12E9-4605-8A9C-414AE437F4D0}">
      <dgm:prSet/>
      <dgm:spPr/>
      <dgm:t>
        <a:bodyPr/>
        <a:lstStyle/>
        <a:p>
          <a:endParaRPr lang="en-US"/>
        </a:p>
      </dgm:t>
    </dgm:pt>
    <dgm:pt modelId="{EF6901C4-206E-413B-B19A-AAB73767E3B3}">
      <dgm:prSet custT="1"/>
      <dgm:spPr/>
      <dgm:t>
        <a:bodyPr/>
        <a:lstStyle/>
        <a:p>
          <a:r>
            <a:rPr lang="sr-Latn-RS" sz="1900" dirty="0" smtClean="0"/>
            <a:t>Topli obrok</a:t>
          </a:r>
        </a:p>
        <a:p>
          <a:r>
            <a:rPr lang="sr-Latn-RS" sz="1900" dirty="0" smtClean="0"/>
            <a:t>TQNET</a:t>
          </a:r>
          <a:endParaRPr lang="en-US" sz="1900" dirty="0"/>
        </a:p>
      </dgm:t>
    </dgm:pt>
    <dgm:pt modelId="{4122D9A8-069E-4C11-A9F1-E6C17A95EC89}" type="parTrans" cxnId="{46431C0F-DD8B-47F6-A71F-0D86C5C47588}">
      <dgm:prSet/>
      <dgm:spPr/>
      <dgm:t>
        <a:bodyPr/>
        <a:lstStyle/>
        <a:p>
          <a:endParaRPr lang="en-US"/>
        </a:p>
      </dgm:t>
    </dgm:pt>
    <dgm:pt modelId="{2B74DD02-4D57-429C-A865-B09DF92433AF}" type="sibTrans" cxnId="{46431C0F-DD8B-47F6-A71F-0D86C5C47588}">
      <dgm:prSet/>
      <dgm:spPr/>
      <dgm:t>
        <a:bodyPr/>
        <a:lstStyle/>
        <a:p>
          <a:endParaRPr lang="en-US"/>
        </a:p>
      </dgm:t>
    </dgm:pt>
    <dgm:pt modelId="{7640907A-ACCB-41BE-B8EF-43F2DC989EB0}">
      <dgm:prSet custT="1"/>
      <dgm:spPr/>
      <dgm:t>
        <a:bodyPr/>
        <a:lstStyle/>
        <a:p>
          <a:r>
            <a:rPr lang="sr-Latn-RS" sz="1900" dirty="0" smtClean="0"/>
            <a:t>Novčana nagrada</a:t>
          </a:r>
        </a:p>
        <a:p>
          <a:r>
            <a:rPr lang="sr-Latn-RS" sz="1900" dirty="0" smtClean="0"/>
            <a:t>TQNET</a:t>
          </a:r>
          <a:endParaRPr lang="en-US" sz="1900" dirty="0"/>
        </a:p>
      </dgm:t>
    </dgm:pt>
    <dgm:pt modelId="{29800CC4-819C-430A-B4CC-47066A091DF7}" type="parTrans" cxnId="{A0B215A0-18C3-4A9F-9566-931F31781F2E}">
      <dgm:prSet/>
      <dgm:spPr/>
      <dgm:t>
        <a:bodyPr/>
        <a:lstStyle/>
        <a:p>
          <a:endParaRPr lang="en-US"/>
        </a:p>
      </dgm:t>
    </dgm:pt>
    <dgm:pt modelId="{56B79EF5-83A5-407C-88C5-994253F3B86C}" type="sibTrans" cxnId="{A0B215A0-18C3-4A9F-9566-931F31781F2E}">
      <dgm:prSet/>
      <dgm:spPr/>
      <dgm:t>
        <a:bodyPr/>
        <a:lstStyle/>
        <a:p>
          <a:endParaRPr lang="en-US"/>
        </a:p>
      </dgm:t>
    </dgm:pt>
    <dgm:pt modelId="{AA8F64B7-B559-4A5C-97A0-802CD0F5DD11}">
      <dgm:prSet custT="1"/>
      <dgm:spPr/>
      <dgm:t>
        <a:bodyPr/>
        <a:lstStyle/>
        <a:p>
          <a:r>
            <a:rPr lang="sr-Latn-RS" sz="1900" dirty="0" smtClean="0"/>
            <a:t>Nadzor mentora</a:t>
          </a:r>
        </a:p>
        <a:p>
          <a:r>
            <a:rPr lang="sr-Latn-RS" sz="1900" dirty="0" smtClean="0"/>
            <a:t> Elektro-hercego-vina TQNET Dineco HET</a:t>
          </a:r>
          <a:endParaRPr lang="en-US" sz="1900" dirty="0"/>
        </a:p>
      </dgm:t>
    </dgm:pt>
    <dgm:pt modelId="{0CBB6ADA-EDA1-4C2F-8659-58656E5CC616}" type="parTrans" cxnId="{F99FE1CF-D89F-40D4-89DF-FD00F943377A}">
      <dgm:prSet/>
      <dgm:spPr/>
      <dgm:t>
        <a:bodyPr/>
        <a:lstStyle/>
        <a:p>
          <a:endParaRPr lang="en-US"/>
        </a:p>
      </dgm:t>
    </dgm:pt>
    <dgm:pt modelId="{EF815198-B277-4391-8754-2DB651F9B9B6}" type="sibTrans" cxnId="{F99FE1CF-D89F-40D4-89DF-FD00F943377A}">
      <dgm:prSet/>
      <dgm:spPr/>
      <dgm:t>
        <a:bodyPr/>
        <a:lstStyle/>
        <a:p>
          <a:endParaRPr lang="en-US"/>
        </a:p>
      </dgm:t>
    </dgm:pt>
    <dgm:pt modelId="{F4A5D68F-11A3-4052-98E4-C1E853896C25}" type="pres">
      <dgm:prSet presAssocID="{9AE1DCA1-C79A-47A9-9012-B34A418FA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B9036-A3EF-4602-9458-347D3EF10820}" type="pres">
      <dgm:prSet presAssocID="{5C5020BA-EF83-4EF5-A746-FDD1C6E58A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C8CCC-F97A-4561-AB63-947129532DD5}" type="pres">
      <dgm:prSet presAssocID="{61737DDC-810A-40ED-AB4D-33617B7292E5}" presName="sibTrans" presStyleCnt="0"/>
      <dgm:spPr/>
    </dgm:pt>
    <dgm:pt modelId="{EFD13580-DE08-4BE1-9FFA-C98F924D83BA}" type="pres">
      <dgm:prSet presAssocID="{F326F598-C592-4123-A477-6A1A6D5A8B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9CD40-20D7-4323-842C-B9E132B60FEA}" type="pres">
      <dgm:prSet presAssocID="{1904ECCA-7982-465B-8F6F-FEE5A4DD57D0}" presName="sibTrans" presStyleCnt="0"/>
      <dgm:spPr/>
    </dgm:pt>
    <dgm:pt modelId="{67B35A1B-5D85-4CCD-BF54-E5F11D7BEFD5}" type="pres">
      <dgm:prSet presAssocID="{7D06050D-ECE9-4AAB-BB04-2883CE8676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EB7-705B-4165-8938-454C76C55211}" type="pres">
      <dgm:prSet presAssocID="{A5DD7DB3-75C7-41CF-93B4-373D29092FAB}" presName="sibTrans" presStyleCnt="0"/>
      <dgm:spPr/>
    </dgm:pt>
    <dgm:pt modelId="{CBB8507E-3FE7-4321-A1BB-86A396E0814A}" type="pres">
      <dgm:prSet presAssocID="{B54143DB-DFC3-4C51-AE6A-F4D07F385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41C5-6822-496E-AF9B-E25BAD41A739}" type="pres">
      <dgm:prSet presAssocID="{193B97FF-3906-4D48-A7EC-3578E4251544}" presName="sibTrans" presStyleCnt="0"/>
      <dgm:spPr/>
    </dgm:pt>
    <dgm:pt modelId="{1D2E038C-CF37-4113-9CF7-39210A81955D}" type="pres">
      <dgm:prSet presAssocID="{EF6901C4-206E-413B-B19A-AAB73767E3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F21C3-AE97-455D-8CCC-B3D4411F1E01}" type="pres">
      <dgm:prSet presAssocID="{2B74DD02-4D57-429C-A865-B09DF92433AF}" presName="sibTrans" presStyleCnt="0"/>
      <dgm:spPr/>
    </dgm:pt>
    <dgm:pt modelId="{1D086AFA-EB55-4498-B859-F8AAF3564C37}" type="pres">
      <dgm:prSet presAssocID="{7640907A-ACCB-41BE-B8EF-43F2DC989E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DB27-CDF8-4B85-A7C2-B84B8A6D4A99}" type="pres">
      <dgm:prSet presAssocID="{56B79EF5-83A5-407C-88C5-994253F3B86C}" presName="sibTrans" presStyleCnt="0"/>
      <dgm:spPr/>
    </dgm:pt>
    <dgm:pt modelId="{B0CAB353-F8EA-49FA-A029-94DDE6EA54FE}" type="pres">
      <dgm:prSet presAssocID="{AA8F64B7-B559-4A5C-97A0-802CD0F5DD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77D92-DED8-4B42-9909-16EA444C60B6}" srcId="{9AE1DCA1-C79A-47A9-9012-B34A418FA57D}" destId="{7D06050D-ECE9-4AAB-BB04-2883CE86761E}" srcOrd="2" destOrd="0" parTransId="{10B7E219-95E2-4DE0-A577-2C4B2521488E}" sibTransId="{A5DD7DB3-75C7-41CF-93B4-373D29092FAB}"/>
    <dgm:cxn modelId="{7A2B48F8-B783-419D-8077-DE48535A0B10}" type="presOf" srcId="{B54143DB-DFC3-4C51-AE6A-F4D07F385B9B}" destId="{CBB8507E-3FE7-4321-A1BB-86A396E0814A}" srcOrd="0" destOrd="0" presId="urn:microsoft.com/office/officeart/2005/8/layout/hList6"/>
    <dgm:cxn modelId="{5D68BFE7-BC9C-453D-80EA-141444B59BAC}" type="presOf" srcId="{7640907A-ACCB-41BE-B8EF-43F2DC989EB0}" destId="{1D086AFA-EB55-4498-B859-F8AAF3564C37}" srcOrd="0" destOrd="0" presId="urn:microsoft.com/office/officeart/2005/8/layout/hList6"/>
    <dgm:cxn modelId="{0BDD4A9D-52CE-4585-9E69-5854F3B6805B}" type="presOf" srcId="{9AE1DCA1-C79A-47A9-9012-B34A418FA57D}" destId="{F4A5D68F-11A3-4052-98E4-C1E853896C25}" srcOrd="0" destOrd="0" presId="urn:microsoft.com/office/officeart/2005/8/layout/hList6"/>
    <dgm:cxn modelId="{0DEEAD67-F609-4D71-BFAA-4A644654222E}" type="presOf" srcId="{7D06050D-ECE9-4AAB-BB04-2883CE86761E}" destId="{67B35A1B-5D85-4CCD-BF54-E5F11D7BEFD5}" srcOrd="0" destOrd="0" presId="urn:microsoft.com/office/officeart/2005/8/layout/hList6"/>
    <dgm:cxn modelId="{080E2E03-E1CD-488D-A93C-3CE21E6D7948}" type="presOf" srcId="{5C5020BA-EF83-4EF5-A746-FDD1C6E58A5C}" destId="{C99B9036-A3EF-4602-9458-347D3EF10820}" srcOrd="0" destOrd="0" presId="urn:microsoft.com/office/officeart/2005/8/layout/hList6"/>
    <dgm:cxn modelId="{A0B215A0-18C3-4A9F-9566-931F31781F2E}" srcId="{9AE1DCA1-C79A-47A9-9012-B34A418FA57D}" destId="{7640907A-ACCB-41BE-B8EF-43F2DC989EB0}" srcOrd="5" destOrd="0" parTransId="{29800CC4-819C-430A-B4CC-47066A091DF7}" sibTransId="{56B79EF5-83A5-407C-88C5-994253F3B86C}"/>
    <dgm:cxn modelId="{6D1A40F8-ECCE-4004-9518-6F06C7801DEA}" type="presOf" srcId="{F326F598-C592-4123-A477-6A1A6D5A8BA1}" destId="{EFD13580-DE08-4BE1-9FFA-C98F924D83BA}" srcOrd="0" destOrd="0" presId="urn:microsoft.com/office/officeart/2005/8/layout/hList6"/>
    <dgm:cxn modelId="{0215621E-FEAB-4E38-BD59-48A5CB47E24C}" srcId="{9AE1DCA1-C79A-47A9-9012-B34A418FA57D}" destId="{F326F598-C592-4123-A477-6A1A6D5A8BA1}" srcOrd="1" destOrd="0" parTransId="{BB726010-B7EB-440F-9BE1-ACEA86F37F47}" sibTransId="{1904ECCA-7982-465B-8F6F-FEE5A4DD57D0}"/>
    <dgm:cxn modelId="{F48FCE3B-C511-43DC-A5B7-A14A837FBC8E}" type="presOf" srcId="{EF6901C4-206E-413B-B19A-AAB73767E3B3}" destId="{1D2E038C-CF37-4113-9CF7-39210A81955D}" srcOrd="0" destOrd="0" presId="urn:microsoft.com/office/officeart/2005/8/layout/hList6"/>
    <dgm:cxn modelId="{0738F51A-6387-422F-85B8-CE5D22F5F8C9}" srcId="{9AE1DCA1-C79A-47A9-9012-B34A418FA57D}" destId="{5C5020BA-EF83-4EF5-A746-FDD1C6E58A5C}" srcOrd="0" destOrd="0" parTransId="{B4B3AE58-85C1-479A-92E0-62422454E654}" sibTransId="{61737DDC-810A-40ED-AB4D-33617B7292E5}"/>
    <dgm:cxn modelId="{B425FC72-F9B0-425B-A98A-D7F6DD3BA5D7}" type="presOf" srcId="{AA8F64B7-B559-4A5C-97A0-802CD0F5DD11}" destId="{B0CAB353-F8EA-49FA-A029-94DDE6EA54FE}" srcOrd="0" destOrd="0" presId="urn:microsoft.com/office/officeart/2005/8/layout/hList6"/>
    <dgm:cxn modelId="{F99FE1CF-D89F-40D4-89DF-FD00F943377A}" srcId="{9AE1DCA1-C79A-47A9-9012-B34A418FA57D}" destId="{AA8F64B7-B559-4A5C-97A0-802CD0F5DD11}" srcOrd="6" destOrd="0" parTransId="{0CBB6ADA-EDA1-4C2F-8659-58656E5CC616}" sibTransId="{EF815198-B277-4391-8754-2DB651F9B9B6}"/>
    <dgm:cxn modelId="{46431C0F-DD8B-47F6-A71F-0D86C5C47588}" srcId="{9AE1DCA1-C79A-47A9-9012-B34A418FA57D}" destId="{EF6901C4-206E-413B-B19A-AAB73767E3B3}" srcOrd="4" destOrd="0" parTransId="{4122D9A8-069E-4C11-A9F1-E6C17A95EC89}" sibTransId="{2B74DD02-4D57-429C-A865-B09DF92433AF}"/>
    <dgm:cxn modelId="{A3E679F1-12E9-4605-8A9C-414AE437F4D0}" srcId="{9AE1DCA1-C79A-47A9-9012-B34A418FA57D}" destId="{B54143DB-DFC3-4C51-AE6A-F4D07F385B9B}" srcOrd="3" destOrd="0" parTransId="{48A90C85-A024-445E-8C22-A9D819340E14}" sibTransId="{193B97FF-3906-4D48-A7EC-3578E4251544}"/>
    <dgm:cxn modelId="{AE3DA23A-6DAC-4028-BAF4-7C9E7D20C96D}" type="presParOf" srcId="{F4A5D68F-11A3-4052-98E4-C1E853896C25}" destId="{C99B9036-A3EF-4602-9458-347D3EF10820}" srcOrd="0" destOrd="0" presId="urn:microsoft.com/office/officeart/2005/8/layout/hList6"/>
    <dgm:cxn modelId="{CBC4E7E8-046C-45F0-9FEF-4BD451D91A76}" type="presParOf" srcId="{F4A5D68F-11A3-4052-98E4-C1E853896C25}" destId="{960C8CCC-F97A-4561-AB63-947129532DD5}" srcOrd="1" destOrd="0" presId="urn:microsoft.com/office/officeart/2005/8/layout/hList6"/>
    <dgm:cxn modelId="{281122E8-44E7-4FD1-B155-260AFA214663}" type="presParOf" srcId="{F4A5D68F-11A3-4052-98E4-C1E853896C25}" destId="{EFD13580-DE08-4BE1-9FFA-C98F924D83BA}" srcOrd="2" destOrd="0" presId="urn:microsoft.com/office/officeart/2005/8/layout/hList6"/>
    <dgm:cxn modelId="{67DBFB1D-4C14-4128-A692-68EC554C588C}" type="presParOf" srcId="{F4A5D68F-11A3-4052-98E4-C1E853896C25}" destId="{25F9CD40-20D7-4323-842C-B9E132B60FEA}" srcOrd="3" destOrd="0" presId="urn:microsoft.com/office/officeart/2005/8/layout/hList6"/>
    <dgm:cxn modelId="{B2A7EAE2-ED86-4132-9B35-6A2AD4B30DBA}" type="presParOf" srcId="{F4A5D68F-11A3-4052-98E4-C1E853896C25}" destId="{67B35A1B-5D85-4CCD-BF54-E5F11D7BEFD5}" srcOrd="4" destOrd="0" presId="urn:microsoft.com/office/officeart/2005/8/layout/hList6"/>
    <dgm:cxn modelId="{0D98DD3C-B1FE-4DD7-AE24-0348A7094C98}" type="presParOf" srcId="{F4A5D68F-11A3-4052-98E4-C1E853896C25}" destId="{32D34EB7-705B-4165-8938-454C76C55211}" srcOrd="5" destOrd="0" presId="urn:microsoft.com/office/officeart/2005/8/layout/hList6"/>
    <dgm:cxn modelId="{7D4DD079-57C3-42C8-91A8-C99A3910786B}" type="presParOf" srcId="{F4A5D68F-11A3-4052-98E4-C1E853896C25}" destId="{CBB8507E-3FE7-4321-A1BB-86A396E0814A}" srcOrd="6" destOrd="0" presId="urn:microsoft.com/office/officeart/2005/8/layout/hList6"/>
    <dgm:cxn modelId="{B028E3EF-D3C4-42A9-B229-A112C8FD4D02}" type="presParOf" srcId="{F4A5D68F-11A3-4052-98E4-C1E853896C25}" destId="{D1E241C5-6822-496E-AF9B-E25BAD41A739}" srcOrd="7" destOrd="0" presId="urn:microsoft.com/office/officeart/2005/8/layout/hList6"/>
    <dgm:cxn modelId="{CA547B1C-D0AB-47DC-A1BE-68E8BFB73E09}" type="presParOf" srcId="{F4A5D68F-11A3-4052-98E4-C1E853896C25}" destId="{1D2E038C-CF37-4113-9CF7-39210A81955D}" srcOrd="8" destOrd="0" presId="urn:microsoft.com/office/officeart/2005/8/layout/hList6"/>
    <dgm:cxn modelId="{171115DB-519E-4E1D-B1B5-19AE20133E06}" type="presParOf" srcId="{F4A5D68F-11A3-4052-98E4-C1E853896C25}" destId="{713F21C3-AE97-455D-8CCC-B3D4411F1E01}" srcOrd="9" destOrd="0" presId="urn:microsoft.com/office/officeart/2005/8/layout/hList6"/>
    <dgm:cxn modelId="{187A5F00-162C-4BBA-9D1A-610144C24084}" type="presParOf" srcId="{F4A5D68F-11A3-4052-98E4-C1E853896C25}" destId="{1D086AFA-EB55-4498-B859-F8AAF3564C37}" srcOrd="10" destOrd="0" presId="urn:microsoft.com/office/officeart/2005/8/layout/hList6"/>
    <dgm:cxn modelId="{8B864A12-BB9E-451D-A532-08CEF8C79CC0}" type="presParOf" srcId="{F4A5D68F-11A3-4052-98E4-C1E853896C25}" destId="{D69CDB27-CDF8-4B85-A7C2-B84B8A6D4A99}" srcOrd="11" destOrd="0" presId="urn:microsoft.com/office/officeart/2005/8/layout/hList6"/>
    <dgm:cxn modelId="{69086007-516E-48D5-826F-78AFBB1C798B}" type="presParOf" srcId="{F4A5D68F-11A3-4052-98E4-C1E853896C25}" destId="{B0CAB353-F8EA-49FA-A029-94DDE6EA54F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899BA8-445C-48BC-8648-520D5B8A5DFF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4EDE52-EEAE-4AE0-B825-851131E855CA}">
      <dgm:prSet phldrT="[Text]" custT="1"/>
      <dgm:spPr/>
      <dgm:t>
        <a:bodyPr/>
        <a:lstStyle/>
        <a:p>
          <a:r>
            <a:rPr lang="sr-Latn-RS" sz="2000" dirty="0" smtClean="0"/>
            <a:t>Promocija zanimanja</a:t>
          </a:r>
        </a:p>
        <a:p>
          <a:r>
            <a:rPr lang="sr-Latn-RS" sz="2000" dirty="0" smtClean="0"/>
            <a:t>„Elektrohercego-vina“ „Herceg TV“ „Swisslion industrija alata“</a:t>
          </a:r>
          <a:endParaRPr lang="en-US" sz="2000" dirty="0"/>
        </a:p>
      </dgm:t>
    </dgm:pt>
    <dgm:pt modelId="{83747E22-9A21-4202-A3E6-EE65451AA650}" type="parTrans" cxnId="{0D078456-DF27-48CA-8AC3-1B0DFF065C90}">
      <dgm:prSet/>
      <dgm:spPr/>
      <dgm:t>
        <a:bodyPr/>
        <a:lstStyle/>
        <a:p>
          <a:endParaRPr lang="en-US"/>
        </a:p>
      </dgm:t>
    </dgm:pt>
    <dgm:pt modelId="{E5E80C79-3B9C-4415-B7DA-104FB1DAEDA9}" type="sibTrans" cxnId="{0D078456-DF27-48CA-8AC3-1B0DFF065C90}">
      <dgm:prSet/>
      <dgm:spPr/>
      <dgm:t>
        <a:bodyPr/>
        <a:lstStyle/>
        <a:p>
          <a:endParaRPr lang="en-US"/>
        </a:p>
      </dgm:t>
    </dgm:pt>
    <dgm:pt modelId="{C31907E2-0D6C-48B7-87A3-7317B45ABEB1}">
      <dgm:prSet phldrT="[Text]" custT="1"/>
      <dgm:spPr/>
      <dgm:t>
        <a:bodyPr/>
        <a:lstStyle/>
        <a:p>
          <a:r>
            <a:rPr lang="sr-Latn-RS" sz="2000" dirty="0" smtClean="0"/>
            <a:t>Prilagođavanje NPP</a:t>
          </a:r>
        </a:p>
        <a:p>
          <a:r>
            <a:rPr lang="sr-Latn-RS" sz="2000" dirty="0" smtClean="0"/>
            <a:t>„Elektrohercego-vina“ „HET“ „Herceg TV“ „Dineco“</a:t>
          </a:r>
          <a:endParaRPr lang="en-US" sz="2000" dirty="0"/>
        </a:p>
      </dgm:t>
    </dgm:pt>
    <dgm:pt modelId="{3BD5A274-D775-4A86-98AF-BAC868CD97BA}" type="parTrans" cxnId="{283C5427-3A95-46C2-BAB9-22D177602321}">
      <dgm:prSet/>
      <dgm:spPr/>
      <dgm:t>
        <a:bodyPr/>
        <a:lstStyle/>
        <a:p>
          <a:endParaRPr lang="en-US"/>
        </a:p>
      </dgm:t>
    </dgm:pt>
    <dgm:pt modelId="{8FEDAD09-1D45-4EB9-8F39-52F6437FA029}" type="sibTrans" cxnId="{283C5427-3A95-46C2-BAB9-22D177602321}">
      <dgm:prSet/>
      <dgm:spPr/>
      <dgm:t>
        <a:bodyPr/>
        <a:lstStyle/>
        <a:p>
          <a:endParaRPr lang="en-US"/>
        </a:p>
      </dgm:t>
    </dgm:pt>
    <dgm:pt modelId="{34986D4E-040D-4938-A587-A2AE4E2F0310}">
      <dgm:prSet phldrT="[Text]" custT="1"/>
      <dgm:spPr/>
      <dgm:t>
        <a:bodyPr/>
        <a:lstStyle/>
        <a:p>
          <a:r>
            <a:rPr lang="sr-Latn-RS" sz="2000" dirty="0" smtClean="0"/>
            <a:t>Obuka nastavnog kadra</a:t>
          </a:r>
        </a:p>
        <a:p>
          <a:r>
            <a:rPr lang="sr-Latn-RS" sz="2000" dirty="0" smtClean="0"/>
            <a:t>„Elektrohercegovina“ „HET“ „Swisslion industrija alata“ „Dineco“</a:t>
          </a:r>
          <a:endParaRPr lang="en-US" sz="2000" dirty="0"/>
        </a:p>
      </dgm:t>
    </dgm:pt>
    <dgm:pt modelId="{BCBB4CE3-D2E3-4013-958A-4C140E3BE595}" type="parTrans" cxnId="{591D5308-EE39-48BB-91F3-67A5DE5C70BE}">
      <dgm:prSet/>
      <dgm:spPr/>
      <dgm:t>
        <a:bodyPr/>
        <a:lstStyle/>
        <a:p>
          <a:endParaRPr lang="en-US"/>
        </a:p>
      </dgm:t>
    </dgm:pt>
    <dgm:pt modelId="{F090477C-BFFD-414E-8AB1-AC8C0F408BF2}" type="sibTrans" cxnId="{591D5308-EE39-48BB-91F3-67A5DE5C70BE}">
      <dgm:prSet/>
      <dgm:spPr/>
      <dgm:t>
        <a:bodyPr/>
        <a:lstStyle/>
        <a:p>
          <a:endParaRPr lang="en-US"/>
        </a:p>
      </dgm:t>
    </dgm:pt>
    <dgm:pt modelId="{BD45470B-82D1-4629-9CF8-F686C77A8E51}">
      <dgm:prSet custT="1"/>
      <dgm:spPr/>
      <dgm:t>
        <a:bodyPr/>
        <a:lstStyle/>
        <a:p>
          <a:r>
            <a:rPr lang="sr-Latn-RS" sz="2000" dirty="0" smtClean="0"/>
            <a:t>Sufinansiranje opreme</a:t>
          </a:r>
        </a:p>
        <a:p>
          <a:r>
            <a:rPr lang="sr-Latn-RS" sz="2000" dirty="0" smtClean="0"/>
            <a:t>„Elektrohercego-vina“ „TQNET“</a:t>
          </a:r>
          <a:endParaRPr lang="en-US" sz="2000" dirty="0"/>
        </a:p>
      </dgm:t>
    </dgm:pt>
    <dgm:pt modelId="{190AC782-D7F0-42B7-B6A7-7FB874EFBFE9}" type="parTrans" cxnId="{8C8EDE84-0CB9-463B-9FB5-C81DCFD899F8}">
      <dgm:prSet/>
      <dgm:spPr/>
      <dgm:t>
        <a:bodyPr/>
        <a:lstStyle/>
        <a:p>
          <a:endParaRPr lang="en-US"/>
        </a:p>
      </dgm:t>
    </dgm:pt>
    <dgm:pt modelId="{2870A84A-A91C-498D-A931-1EEAA863152F}" type="sibTrans" cxnId="{8C8EDE84-0CB9-463B-9FB5-C81DCFD899F8}">
      <dgm:prSet/>
      <dgm:spPr/>
      <dgm:t>
        <a:bodyPr/>
        <a:lstStyle/>
        <a:p>
          <a:endParaRPr lang="en-US"/>
        </a:p>
      </dgm:t>
    </dgm:pt>
    <dgm:pt modelId="{82C9C211-6AED-4F14-87F0-2A50435F5549}" type="pres">
      <dgm:prSet presAssocID="{6C899BA8-445C-48BC-8648-520D5B8A5D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87903-2195-407E-8EAE-C07C595EB132}" type="pres">
      <dgm:prSet presAssocID="{FD4EDE52-EEAE-4AE0-B825-851131E855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F72C3-DBAF-4829-BEE2-37F0ADE9DD7E}" type="pres">
      <dgm:prSet presAssocID="{E5E80C79-3B9C-4415-B7DA-104FB1DAEDA9}" presName="sibTrans" presStyleCnt="0"/>
      <dgm:spPr/>
    </dgm:pt>
    <dgm:pt modelId="{14604535-DDD4-4746-8C88-5EB5D3BEECCD}" type="pres">
      <dgm:prSet presAssocID="{C31907E2-0D6C-48B7-87A3-7317B45ABE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4AA3-73D1-4737-8115-079653A73A98}" type="pres">
      <dgm:prSet presAssocID="{8FEDAD09-1D45-4EB9-8F39-52F6437FA029}" presName="sibTrans" presStyleCnt="0"/>
      <dgm:spPr/>
    </dgm:pt>
    <dgm:pt modelId="{EDD7D413-5588-471F-AE69-B3CCBD0862EC}" type="pres">
      <dgm:prSet presAssocID="{34986D4E-040D-4938-A587-A2AE4E2F03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B8AA-7370-415C-94D6-F727F59CF3E9}" type="pres">
      <dgm:prSet presAssocID="{F090477C-BFFD-414E-8AB1-AC8C0F408BF2}" presName="sibTrans" presStyleCnt="0"/>
      <dgm:spPr/>
    </dgm:pt>
    <dgm:pt modelId="{16BBBCEA-90BC-4E9E-8266-E6D8AD910F84}" type="pres">
      <dgm:prSet presAssocID="{BD45470B-82D1-4629-9CF8-F686C77A8E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0BA69-FDF1-486A-B4A8-C7B078DF9A7B}" type="presOf" srcId="{C31907E2-0D6C-48B7-87A3-7317B45ABEB1}" destId="{14604535-DDD4-4746-8C88-5EB5D3BEECCD}" srcOrd="0" destOrd="0" presId="urn:microsoft.com/office/officeart/2005/8/layout/hList6"/>
    <dgm:cxn modelId="{591D5308-EE39-48BB-91F3-67A5DE5C70BE}" srcId="{6C899BA8-445C-48BC-8648-520D5B8A5DFF}" destId="{34986D4E-040D-4938-A587-A2AE4E2F0310}" srcOrd="2" destOrd="0" parTransId="{BCBB4CE3-D2E3-4013-958A-4C140E3BE595}" sibTransId="{F090477C-BFFD-414E-8AB1-AC8C0F408BF2}"/>
    <dgm:cxn modelId="{283C5427-3A95-46C2-BAB9-22D177602321}" srcId="{6C899BA8-445C-48BC-8648-520D5B8A5DFF}" destId="{C31907E2-0D6C-48B7-87A3-7317B45ABEB1}" srcOrd="1" destOrd="0" parTransId="{3BD5A274-D775-4A86-98AF-BAC868CD97BA}" sibTransId="{8FEDAD09-1D45-4EB9-8F39-52F6437FA029}"/>
    <dgm:cxn modelId="{1359980B-7784-4E25-A145-33D2015888FA}" type="presOf" srcId="{BD45470B-82D1-4629-9CF8-F686C77A8E51}" destId="{16BBBCEA-90BC-4E9E-8266-E6D8AD910F84}" srcOrd="0" destOrd="0" presId="urn:microsoft.com/office/officeart/2005/8/layout/hList6"/>
    <dgm:cxn modelId="{D430FEE0-748D-4C11-80B8-AD1E79E63190}" type="presOf" srcId="{6C899BA8-445C-48BC-8648-520D5B8A5DFF}" destId="{82C9C211-6AED-4F14-87F0-2A50435F5549}" srcOrd="0" destOrd="0" presId="urn:microsoft.com/office/officeart/2005/8/layout/hList6"/>
    <dgm:cxn modelId="{8C8EDE84-0CB9-463B-9FB5-C81DCFD899F8}" srcId="{6C899BA8-445C-48BC-8648-520D5B8A5DFF}" destId="{BD45470B-82D1-4629-9CF8-F686C77A8E51}" srcOrd="3" destOrd="0" parTransId="{190AC782-D7F0-42B7-B6A7-7FB874EFBFE9}" sibTransId="{2870A84A-A91C-498D-A931-1EEAA863152F}"/>
    <dgm:cxn modelId="{B3786D37-4ABD-4CC5-8B4B-9273C764B4FD}" type="presOf" srcId="{FD4EDE52-EEAE-4AE0-B825-851131E855CA}" destId="{F1887903-2195-407E-8EAE-C07C595EB132}" srcOrd="0" destOrd="0" presId="urn:microsoft.com/office/officeart/2005/8/layout/hList6"/>
    <dgm:cxn modelId="{55D4476D-E9F5-497F-9550-C350B33630F6}" type="presOf" srcId="{34986D4E-040D-4938-A587-A2AE4E2F0310}" destId="{EDD7D413-5588-471F-AE69-B3CCBD0862EC}" srcOrd="0" destOrd="0" presId="urn:microsoft.com/office/officeart/2005/8/layout/hList6"/>
    <dgm:cxn modelId="{0D078456-DF27-48CA-8AC3-1B0DFF065C90}" srcId="{6C899BA8-445C-48BC-8648-520D5B8A5DFF}" destId="{FD4EDE52-EEAE-4AE0-B825-851131E855CA}" srcOrd="0" destOrd="0" parTransId="{83747E22-9A21-4202-A3E6-EE65451AA650}" sibTransId="{E5E80C79-3B9C-4415-B7DA-104FB1DAEDA9}"/>
    <dgm:cxn modelId="{9AA63D35-7E3F-4788-B1CB-D4DC90591814}" type="presParOf" srcId="{82C9C211-6AED-4F14-87F0-2A50435F5549}" destId="{F1887903-2195-407E-8EAE-C07C595EB132}" srcOrd="0" destOrd="0" presId="urn:microsoft.com/office/officeart/2005/8/layout/hList6"/>
    <dgm:cxn modelId="{F088B645-C69D-4F21-8826-65D605AA469E}" type="presParOf" srcId="{82C9C211-6AED-4F14-87F0-2A50435F5549}" destId="{D69F72C3-DBAF-4829-BEE2-37F0ADE9DD7E}" srcOrd="1" destOrd="0" presId="urn:microsoft.com/office/officeart/2005/8/layout/hList6"/>
    <dgm:cxn modelId="{1154D0CF-E8C5-4F17-A314-ACB5327B181C}" type="presParOf" srcId="{82C9C211-6AED-4F14-87F0-2A50435F5549}" destId="{14604535-DDD4-4746-8C88-5EB5D3BEECCD}" srcOrd="2" destOrd="0" presId="urn:microsoft.com/office/officeart/2005/8/layout/hList6"/>
    <dgm:cxn modelId="{9909F39D-1459-4E79-86B1-508F52664C75}" type="presParOf" srcId="{82C9C211-6AED-4F14-87F0-2A50435F5549}" destId="{B6664AA3-73D1-4737-8115-079653A73A98}" srcOrd="3" destOrd="0" presId="urn:microsoft.com/office/officeart/2005/8/layout/hList6"/>
    <dgm:cxn modelId="{F79DE37C-664B-4A4B-8139-0F73047100AF}" type="presParOf" srcId="{82C9C211-6AED-4F14-87F0-2A50435F5549}" destId="{EDD7D413-5588-471F-AE69-B3CCBD0862EC}" srcOrd="4" destOrd="0" presId="urn:microsoft.com/office/officeart/2005/8/layout/hList6"/>
    <dgm:cxn modelId="{51FDAA65-7DF6-481E-8F51-411CFB788790}" type="presParOf" srcId="{82C9C211-6AED-4F14-87F0-2A50435F5549}" destId="{FE04B8AA-7370-415C-94D6-F727F59CF3E9}" srcOrd="5" destOrd="0" presId="urn:microsoft.com/office/officeart/2005/8/layout/hList6"/>
    <dgm:cxn modelId="{623B4B25-56E1-4774-BC46-81D3D33AA8DD}" type="presParOf" srcId="{82C9C211-6AED-4F14-87F0-2A50435F5549}" destId="{16BBBCEA-90BC-4E9E-8266-E6D8AD910F8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DD2B15-D968-4AE1-A7CF-1CBE0629A9C9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4877D3-E545-40F5-82B0-C83210D3E2A4}">
      <dgm:prSet phldrT="[Text]" custT="1"/>
      <dgm:spPr/>
      <dgm:t>
        <a:bodyPr/>
        <a:lstStyle/>
        <a:p>
          <a:r>
            <a:rPr lang="sr-Latn-RS" sz="2000" dirty="0" smtClean="0"/>
            <a:t>Grad Trebinje</a:t>
          </a:r>
          <a:endParaRPr lang="en-US" sz="2000" dirty="0"/>
        </a:p>
      </dgm:t>
    </dgm:pt>
    <dgm:pt modelId="{904D80ED-45DC-4D96-A21D-6D4647A5FCD3}" type="parTrans" cxnId="{D5B15DEA-2C77-4BA1-8136-771984617BB3}">
      <dgm:prSet/>
      <dgm:spPr/>
      <dgm:t>
        <a:bodyPr/>
        <a:lstStyle/>
        <a:p>
          <a:endParaRPr lang="en-US"/>
        </a:p>
      </dgm:t>
    </dgm:pt>
    <dgm:pt modelId="{5D48B7E6-3867-4CDC-9DA1-1DEAD519CE2C}" type="sibTrans" cxnId="{D5B15DEA-2C77-4BA1-8136-771984617BB3}">
      <dgm:prSet/>
      <dgm:spPr/>
      <dgm:t>
        <a:bodyPr/>
        <a:lstStyle/>
        <a:p>
          <a:endParaRPr lang="en-US"/>
        </a:p>
      </dgm:t>
    </dgm:pt>
    <dgm:pt modelId="{90F7551E-492E-4691-8BB6-07A579C182EE}">
      <dgm:prSet phldrT="[Text]" custT="1"/>
      <dgm:spPr/>
      <dgm:t>
        <a:bodyPr/>
        <a:lstStyle/>
        <a:p>
          <a:pPr algn="ctr"/>
          <a:r>
            <a:rPr lang="sr-Latn-RS" sz="2000" dirty="0" smtClean="0"/>
            <a:t>Nema nezaposlenih tehničara IT</a:t>
          </a:r>
          <a:endParaRPr lang="en-US" sz="2000" dirty="0"/>
        </a:p>
      </dgm:t>
    </dgm:pt>
    <dgm:pt modelId="{3FF4B634-B2E3-4927-859A-30086614B729}" type="parTrans" cxnId="{C4B49D11-1377-42F4-9744-C62D23420D07}">
      <dgm:prSet/>
      <dgm:spPr/>
      <dgm:t>
        <a:bodyPr/>
        <a:lstStyle/>
        <a:p>
          <a:endParaRPr lang="en-US"/>
        </a:p>
      </dgm:t>
    </dgm:pt>
    <dgm:pt modelId="{F0FB45DC-EBDE-454A-8F22-6D7EE6256596}" type="sibTrans" cxnId="{C4B49D11-1377-42F4-9744-C62D23420D07}">
      <dgm:prSet/>
      <dgm:spPr/>
      <dgm:t>
        <a:bodyPr/>
        <a:lstStyle/>
        <a:p>
          <a:endParaRPr lang="en-US"/>
        </a:p>
      </dgm:t>
    </dgm:pt>
    <dgm:pt modelId="{11964B96-33B2-4988-873D-A82C33C832D5}">
      <dgm:prSet phldrT="[Text]" custT="1"/>
      <dgm:spPr/>
      <dgm:t>
        <a:bodyPr/>
        <a:lstStyle/>
        <a:p>
          <a:r>
            <a:rPr lang="sr-Latn-RS" sz="2000" dirty="0" smtClean="0"/>
            <a:t>Regija Istočna Hercegovina</a:t>
          </a:r>
          <a:endParaRPr lang="en-US" sz="2000" dirty="0"/>
        </a:p>
      </dgm:t>
    </dgm:pt>
    <dgm:pt modelId="{586B1CF9-C654-407E-B4D3-A9A52A581FB0}" type="parTrans" cxnId="{E5565BFF-9A32-43FF-9BCE-CDAFF6DE46C0}">
      <dgm:prSet/>
      <dgm:spPr/>
      <dgm:t>
        <a:bodyPr/>
        <a:lstStyle/>
        <a:p>
          <a:endParaRPr lang="en-US"/>
        </a:p>
      </dgm:t>
    </dgm:pt>
    <dgm:pt modelId="{1682B964-CECD-4203-B18D-52B06DCBC00C}" type="sibTrans" cxnId="{E5565BFF-9A32-43FF-9BCE-CDAFF6DE46C0}">
      <dgm:prSet/>
      <dgm:spPr/>
      <dgm:t>
        <a:bodyPr/>
        <a:lstStyle/>
        <a:p>
          <a:endParaRPr lang="en-US"/>
        </a:p>
      </dgm:t>
    </dgm:pt>
    <dgm:pt modelId="{8D931633-017C-4CF7-8E49-A47BD3DB68DA}">
      <dgm:prSet phldrT="[Text]" custT="1"/>
      <dgm:spPr/>
      <dgm:t>
        <a:bodyPr/>
        <a:lstStyle/>
        <a:p>
          <a:pPr algn="ctr"/>
          <a:r>
            <a:rPr lang="sr-Latn-RS" sz="2000" dirty="0" smtClean="0"/>
            <a:t>Nema nezaposlenih tehničara IT</a:t>
          </a:r>
          <a:endParaRPr lang="en-US" sz="2000" dirty="0"/>
        </a:p>
      </dgm:t>
    </dgm:pt>
    <dgm:pt modelId="{AD86BF90-4224-48B5-895E-139E8D396B91}" type="parTrans" cxnId="{E71E165D-F5EB-4D22-B8BC-8A255827EF3B}">
      <dgm:prSet/>
      <dgm:spPr/>
      <dgm:t>
        <a:bodyPr/>
        <a:lstStyle/>
        <a:p>
          <a:endParaRPr lang="en-US"/>
        </a:p>
      </dgm:t>
    </dgm:pt>
    <dgm:pt modelId="{484C0842-2A53-4E20-8AE5-CF6600880294}" type="sibTrans" cxnId="{E71E165D-F5EB-4D22-B8BC-8A255827EF3B}">
      <dgm:prSet/>
      <dgm:spPr/>
      <dgm:t>
        <a:bodyPr/>
        <a:lstStyle/>
        <a:p>
          <a:endParaRPr lang="en-US"/>
        </a:p>
      </dgm:t>
    </dgm:pt>
    <dgm:pt modelId="{6F222431-8131-48DE-BB7A-F33C3451027C}" type="pres">
      <dgm:prSet presAssocID="{2BDD2B15-D968-4AE1-A7CF-1CBE0629A9C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AB05F0-A75D-4784-9D42-DD4F999D993A}" type="pres">
      <dgm:prSet presAssocID="{994877D3-E545-40F5-82B0-C83210D3E2A4}" presName="posSpace" presStyleCnt="0"/>
      <dgm:spPr/>
    </dgm:pt>
    <dgm:pt modelId="{E0374B7E-7523-44DD-9101-393E0BC2A32F}" type="pres">
      <dgm:prSet presAssocID="{994877D3-E545-40F5-82B0-C83210D3E2A4}" presName="vertFlow" presStyleCnt="0"/>
      <dgm:spPr/>
    </dgm:pt>
    <dgm:pt modelId="{94BC2569-74BE-4DDE-AC7E-B72D69997E9C}" type="pres">
      <dgm:prSet presAssocID="{994877D3-E545-40F5-82B0-C83210D3E2A4}" presName="topSpace" presStyleCnt="0"/>
      <dgm:spPr/>
    </dgm:pt>
    <dgm:pt modelId="{344DDD6F-6E2E-4A11-B034-D347FDA970E8}" type="pres">
      <dgm:prSet presAssocID="{994877D3-E545-40F5-82B0-C83210D3E2A4}" presName="firstComp" presStyleCnt="0"/>
      <dgm:spPr/>
    </dgm:pt>
    <dgm:pt modelId="{2C9EF4AE-5C10-4581-93BA-A9C4FF4F82A5}" type="pres">
      <dgm:prSet presAssocID="{994877D3-E545-40F5-82B0-C83210D3E2A4}" presName="firstChild" presStyleLbl="bgAccFollowNode1" presStyleIdx="0" presStyleCnt="2" custScaleX="136658" custLinFactNeighborX="87925" custLinFactNeighborY="-38777"/>
      <dgm:spPr/>
      <dgm:t>
        <a:bodyPr/>
        <a:lstStyle/>
        <a:p>
          <a:endParaRPr lang="en-US"/>
        </a:p>
      </dgm:t>
    </dgm:pt>
    <dgm:pt modelId="{DA8CD1DF-FA46-41E4-997A-2AE58B1DE129}" type="pres">
      <dgm:prSet presAssocID="{994877D3-E545-40F5-82B0-C83210D3E2A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48B3E-E47F-42C1-82C8-97612DBBCF66}" type="pres">
      <dgm:prSet presAssocID="{994877D3-E545-40F5-82B0-C83210D3E2A4}" presName="negSpace" presStyleCnt="0"/>
      <dgm:spPr/>
    </dgm:pt>
    <dgm:pt modelId="{A79204AB-EB1B-4882-96F5-A54F0B0EBE95}" type="pres">
      <dgm:prSet presAssocID="{994877D3-E545-40F5-82B0-C83210D3E2A4}" presName="circle" presStyleLbl="node1" presStyleIdx="0" presStyleCnt="2" custScaleX="207323" custScaleY="207011" custLinFactY="-30901" custLinFactNeighborX="-6839" custLinFactNeighborY="-100000"/>
      <dgm:spPr/>
      <dgm:t>
        <a:bodyPr/>
        <a:lstStyle/>
        <a:p>
          <a:endParaRPr lang="en-US"/>
        </a:p>
      </dgm:t>
    </dgm:pt>
    <dgm:pt modelId="{3449DE55-C3E3-4020-8D9C-96F1D5D42FAC}" type="pres">
      <dgm:prSet presAssocID="{5D48B7E6-3867-4CDC-9DA1-1DEAD519CE2C}" presName="transSpace" presStyleCnt="0"/>
      <dgm:spPr/>
    </dgm:pt>
    <dgm:pt modelId="{6B1E0825-D50E-4547-814E-12A9C7843148}" type="pres">
      <dgm:prSet presAssocID="{11964B96-33B2-4988-873D-A82C33C832D5}" presName="posSpace" presStyleCnt="0"/>
      <dgm:spPr/>
    </dgm:pt>
    <dgm:pt modelId="{D1B16EFB-0E6A-4BD3-BCEB-53F3B0D399D8}" type="pres">
      <dgm:prSet presAssocID="{11964B96-33B2-4988-873D-A82C33C832D5}" presName="vertFlow" presStyleCnt="0"/>
      <dgm:spPr/>
    </dgm:pt>
    <dgm:pt modelId="{9BDD2467-6E8A-4FE7-876A-C8A393522190}" type="pres">
      <dgm:prSet presAssocID="{11964B96-33B2-4988-873D-A82C33C832D5}" presName="topSpace" presStyleCnt="0"/>
      <dgm:spPr/>
    </dgm:pt>
    <dgm:pt modelId="{B0BEE162-73E4-4032-87D8-0B9F6DDD02F0}" type="pres">
      <dgm:prSet presAssocID="{11964B96-33B2-4988-873D-A82C33C832D5}" presName="firstComp" presStyleCnt="0"/>
      <dgm:spPr/>
    </dgm:pt>
    <dgm:pt modelId="{F5314014-704B-4883-B707-65C8CBA84C06}" type="pres">
      <dgm:prSet presAssocID="{11964B96-33B2-4988-873D-A82C33C832D5}" presName="firstChild" presStyleLbl="bgAccFollowNode1" presStyleIdx="1" presStyleCnt="2" custScaleX="137423" custLinFactX="-49038" custLinFactY="100000" custLinFactNeighborX="-100000" custLinFactNeighborY="144625"/>
      <dgm:spPr/>
      <dgm:t>
        <a:bodyPr/>
        <a:lstStyle/>
        <a:p>
          <a:endParaRPr lang="en-US"/>
        </a:p>
      </dgm:t>
    </dgm:pt>
    <dgm:pt modelId="{4A4241E3-B3DE-41A5-90F5-9203C74525C3}" type="pres">
      <dgm:prSet presAssocID="{11964B96-33B2-4988-873D-A82C33C832D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5322A-1B20-4811-A961-4630302F3BF4}" type="pres">
      <dgm:prSet presAssocID="{11964B96-33B2-4988-873D-A82C33C832D5}" presName="negSpace" presStyleCnt="0"/>
      <dgm:spPr/>
    </dgm:pt>
    <dgm:pt modelId="{F563F2C6-55D1-4634-BFBC-C9FFA035710D}" type="pres">
      <dgm:prSet presAssocID="{11964B96-33B2-4988-873D-A82C33C832D5}" presName="circle" presStyleLbl="node1" presStyleIdx="1" presStyleCnt="2" custScaleX="211124" custScaleY="212655" custLinFactX="-100000" custLinFactY="44386" custLinFactNeighborX="-177876" custLinFactNeighborY="100000"/>
      <dgm:spPr/>
      <dgm:t>
        <a:bodyPr/>
        <a:lstStyle/>
        <a:p>
          <a:endParaRPr lang="en-US"/>
        </a:p>
      </dgm:t>
    </dgm:pt>
  </dgm:ptLst>
  <dgm:cxnLst>
    <dgm:cxn modelId="{A09AAC29-5594-4E24-B22E-57FDE4E86F16}" type="presOf" srcId="{2BDD2B15-D968-4AE1-A7CF-1CBE0629A9C9}" destId="{6F222431-8131-48DE-BB7A-F33C3451027C}" srcOrd="0" destOrd="0" presId="urn:microsoft.com/office/officeart/2005/8/layout/hList9"/>
    <dgm:cxn modelId="{D5B15DEA-2C77-4BA1-8136-771984617BB3}" srcId="{2BDD2B15-D968-4AE1-A7CF-1CBE0629A9C9}" destId="{994877D3-E545-40F5-82B0-C83210D3E2A4}" srcOrd="0" destOrd="0" parTransId="{904D80ED-45DC-4D96-A21D-6D4647A5FCD3}" sibTransId="{5D48B7E6-3867-4CDC-9DA1-1DEAD519CE2C}"/>
    <dgm:cxn modelId="{C4B49D11-1377-42F4-9744-C62D23420D07}" srcId="{994877D3-E545-40F5-82B0-C83210D3E2A4}" destId="{90F7551E-492E-4691-8BB6-07A579C182EE}" srcOrd="0" destOrd="0" parTransId="{3FF4B634-B2E3-4927-859A-30086614B729}" sibTransId="{F0FB45DC-EBDE-454A-8F22-6D7EE6256596}"/>
    <dgm:cxn modelId="{8552A12D-43E3-4E5E-80C8-80CB4F049CBC}" type="presOf" srcId="{8D931633-017C-4CF7-8E49-A47BD3DB68DA}" destId="{4A4241E3-B3DE-41A5-90F5-9203C74525C3}" srcOrd="1" destOrd="0" presId="urn:microsoft.com/office/officeart/2005/8/layout/hList9"/>
    <dgm:cxn modelId="{6162568C-8BD7-466A-8983-55269D5E1832}" type="presOf" srcId="{994877D3-E545-40F5-82B0-C83210D3E2A4}" destId="{A79204AB-EB1B-4882-96F5-A54F0B0EBE95}" srcOrd="0" destOrd="0" presId="urn:microsoft.com/office/officeart/2005/8/layout/hList9"/>
    <dgm:cxn modelId="{088C65AF-6FA8-4F9E-813C-AD4038CACD05}" type="presOf" srcId="{11964B96-33B2-4988-873D-A82C33C832D5}" destId="{F563F2C6-55D1-4634-BFBC-C9FFA035710D}" srcOrd="0" destOrd="0" presId="urn:microsoft.com/office/officeart/2005/8/layout/hList9"/>
    <dgm:cxn modelId="{E5565BFF-9A32-43FF-9BCE-CDAFF6DE46C0}" srcId="{2BDD2B15-D968-4AE1-A7CF-1CBE0629A9C9}" destId="{11964B96-33B2-4988-873D-A82C33C832D5}" srcOrd="1" destOrd="0" parTransId="{586B1CF9-C654-407E-B4D3-A9A52A581FB0}" sibTransId="{1682B964-CECD-4203-B18D-52B06DCBC00C}"/>
    <dgm:cxn modelId="{A9776F3A-C4C8-494A-8C74-93981357C3F2}" type="presOf" srcId="{90F7551E-492E-4691-8BB6-07A579C182EE}" destId="{DA8CD1DF-FA46-41E4-997A-2AE58B1DE129}" srcOrd="1" destOrd="0" presId="urn:microsoft.com/office/officeart/2005/8/layout/hList9"/>
    <dgm:cxn modelId="{387B6183-BDFA-4A66-8DE8-6CA400421D75}" type="presOf" srcId="{90F7551E-492E-4691-8BB6-07A579C182EE}" destId="{2C9EF4AE-5C10-4581-93BA-A9C4FF4F82A5}" srcOrd="0" destOrd="0" presId="urn:microsoft.com/office/officeart/2005/8/layout/hList9"/>
    <dgm:cxn modelId="{1D48E4D7-4DDB-4F40-8A7F-8E05BFD43F30}" type="presOf" srcId="{8D931633-017C-4CF7-8E49-A47BD3DB68DA}" destId="{F5314014-704B-4883-B707-65C8CBA84C06}" srcOrd="0" destOrd="0" presId="urn:microsoft.com/office/officeart/2005/8/layout/hList9"/>
    <dgm:cxn modelId="{E71E165D-F5EB-4D22-B8BC-8A255827EF3B}" srcId="{11964B96-33B2-4988-873D-A82C33C832D5}" destId="{8D931633-017C-4CF7-8E49-A47BD3DB68DA}" srcOrd="0" destOrd="0" parTransId="{AD86BF90-4224-48B5-895E-139E8D396B91}" sibTransId="{484C0842-2A53-4E20-8AE5-CF6600880294}"/>
    <dgm:cxn modelId="{BC872F00-9E85-4EAC-B98C-6526994CC67F}" type="presParOf" srcId="{6F222431-8131-48DE-BB7A-F33C3451027C}" destId="{F9AB05F0-A75D-4784-9D42-DD4F999D993A}" srcOrd="0" destOrd="0" presId="urn:microsoft.com/office/officeart/2005/8/layout/hList9"/>
    <dgm:cxn modelId="{3660D2DB-FB8F-45ED-B053-44D509BC2EE0}" type="presParOf" srcId="{6F222431-8131-48DE-BB7A-F33C3451027C}" destId="{E0374B7E-7523-44DD-9101-393E0BC2A32F}" srcOrd="1" destOrd="0" presId="urn:microsoft.com/office/officeart/2005/8/layout/hList9"/>
    <dgm:cxn modelId="{3E2DB104-2FE8-48EF-B01B-442DC3E616D2}" type="presParOf" srcId="{E0374B7E-7523-44DD-9101-393E0BC2A32F}" destId="{94BC2569-74BE-4DDE-AC7E-B72D69997E9C}" srcOrd="0" destOrd="0" presId="urn:microsoft.com/office/officeart/2005/8/layout/hList9"/>
    <dgm:cxn modelId="{FE75A6E9-2662-4FA0-A830-FDEA5F1D913C}" type="presParOf" srcId="{E0374B7E-7523-44DD-9101-393E0BC2A32F}" destId="{344DDD6F-6E2E-4A11-B034-D347FDA970E8}" srcOrd="1" destOrd="0" presId="urn:microsoft.com/office/officeart/2005/8/layout/hList9"/>
    <dgm:cxn modelId="{739DD688-2653-4C53-8C15-FC18B20367EB}" type="presParOf" srcId="{344DDD6F-6E2E-4A11-B034-D347FDA970E8}" destId="{2C9EF4AE-5C10-4581-93BA-A9C4FF4F82A5}" srcOrd="0" destOrd="0" presId="urn:microsoft.com/office/officeart/2005/8/layout/hList9"/>
    <dgm:cxn modelId="{BF95E2ED-4849-40DF-ADE1-AF5183B93E58}" type="presParOf" srcId="{344DDD6F-6E2E-4A11-B034-D347FDA970E8}" destId="{DA8CD1DF-FA46-41E4-997A-2AE58B1DE129}" srcOrd="1" destOrd="0" presId="urn:microsoft.com/office/officeart/2005/8/layout/hList9"/>
    <dgm:cxn modelId="{B55B0F86-132B-4C89-BC54-3538A240DA43}" type="presParOf" srcId="{6F222431-8131-48DE-BB7A-F33C3451027C}" destId="{DDA48B3E-E47F-42C1-82C8-97612DBBCF66}" srcOrd="2" destOrd="0" presId="urn:microsoft.com/office/officeart/2005/8/layout/hList9"/>
    <dgm:cxn modelId="{5C5F438D-C11C-44B0-ABF3-44CECD1D5B20}" type="presParOf" srcId="{6F222431-8131-48DE-BB7A-F33C3451027C}" destId="{A79204AB-EB1B-4882-96F5-A54F0B0EBE95}" srcOrd="3" destOrd="0" presId="urn:microsoft.com/office/officeart/2005/8/layout/hList9"/>
    <dgm:cxn modelId="{CF7C1830-09ED-4B03-B93B-B46D99C99DAA}" type="presParOf" srcId="{6F222431-8131-48DE-BB7A-F33C3451027C}" destId="{3449DE55-C3E3-4020-8D9C-96F1D5D42FAC}" srcOrd="4" destOrd="0" presId="urn:microsoft.com/office/officeart/2005/8/layout/hList9"/>
    <dgm:cxn modelId="{0E4E05FB-198E-4879-B756-FA2FCA89C4A3}" type="presParOf" srcId="{6F222431-8131-48DE-BB7A-F33C3451027C}" destId="{6B1E0825-D50E-4547-814E-12A9C7843148}" srcOrd="5" destOrd="0" presId="urn:microsoft.com/office/officeart/2005/8/layout/hList9"/>
    <dgm:cxn modelId="{934750E5-6273-465B-9737-FFC5297F5B0C}" type="presParOf" srcId="{6F222431-8131-48DE-BB7A-F33C3451027C}" destId="{D1B16EFB-0E6A-4BD3-BCEB-53F3B0D399D8}" srcOrd="6" destOrd="0" presId="urn:microsoft.com/office/officeart/2005/8/layout/hList9"/>
    <dgm:cxn modelId="{9AE57F95-A894-4584-A68B-A847E90203BE}" type="presParOf" srcId="{D1B16EFB-0E6A-4BD3-BCEB-53F3B0D399D8}" destId="{9BDD2467-6E8A-4FE7-876A-C8A393522190}" srcOrd="0" destOrd="0" presId="urn:microsoft.com/office/officeart/2005/8/layout/hList9"/>
    <dgm:cxn modelId="{3BF7930E-B507-4C4A-BEF2-668C4259A8B6}" type="presParOf" srcId="{D1B16EFB-0E6A-4BD3-BCEB-53F3B0D399D8}" destId="{B0BEE162-73E4-4032-87D8-0B9F6DDD02F0}" srcOrd="1" destOrd="0" presId="urn:microsoft.com/office/officeart/2005/8/layout/hList9"/>
    <dgm:cxn modelId="{39D1D2CB-6501-4AB2-8C22-1F2F4C2E9D9C}" type="presParOf" srcId="{B0BEE162-73E4-4032-87D8-0B9F6DDD02F0}" destId="{F5314014-704B-4883-B707-65C8CBA84C06}" srcOrd="0" destOrd="0" presId="urn:microsoft.com/office/officeart/2005/8/layout/hList9"/>
    <dgm:cxn modelId="{75F4FAD6-D3C3-496C-B0D8-C8B838A14DEF}" type="presParOf" srcId="{B0BEE162-73E4-4032-87D8-0B9F6DDD02F0}" destId="{4A4241E3-B3DE-41A5-90F5-9203C74525C3}" srcOrd="1" destOrd="0" presId="urn:microsoft.com/office/officeart/2005/8/layout/hList9"/>
    <dgm:cxn modelId="{3CAEFDEA-506F-4108-8F9D-BE356ABF2E5D}" type="presParOf" srcId="{6F222431-8131-48DE-BB7A-F33C3451027C}" destId="{1855322A-1B20-4811-A961-4630302F3BF4}" srcOrd="7" destOrd="0" presId="urn:microsoft.com/office/officeart/2005/8/layout/hList9"/>
    <dgm:cxn modelId="{742F3A2A-F999-4835-BBCD-CD40C63CE6F4}" type="presParOf" srcId="{6F222431-8131-48DE-BB7A-F33C3451027C}" destId="{F563F2C6-55D1-4634-BFBC-C9FFA035710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B05A7B-671A-425A-A5DA-1FF3FCCD962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FB39BF6-C4E7-420F-8A17-14F43DB6EB4A}">
      <dgm:prSet phldrT="[Text]" custT="1"/>
      <dgm:spPr/>
      <dgm:t>
        <a:bodyPr/>
        <a:lstStyle/>
        <a:p>
          <a:r>
            <a:rPr lang="sr-Latn-RS" sz="2000" dirty="0" smtClean="0"/>
            <a:t>Uzorak ispitanika</a:t>
          </a:r>
          <a:endParaRPr lang="en-US" sz="2000" dirty="0"/>
        </a:p>
      </dgm:t>
    </dgm:pt>
    <dgm:pt modelId="{EFF3087C-0670-4DD6-AB20-14B2339ECDF3}" type="parTrans" cxnId="{706F79D2-06B3-49DD-9D77-A3E5DDA60401}">
      <dgm:prSet/>
      <dgm:spPr/>
      <dgm:t>
        <a:bodyPr/>
        <a:lstStyle/>
        <a:p>
          <a:endParaRPr lang="en-US"/>
        </a:p>
      </dgm:t>
    </dgm:pt>
    <dgm:pt modelId="{69711462-0A5A-41D9-A6B2-A899D33AA7C1}" type="sibTrans" cxnId="{706F79D2-06B3-49DD-9D77-A3E5DDA60401}">
      <dgm:prSet/>
      <dgm:spPr/>
      <dgm:t>
        <a:bodyPr/>
        <a:lstStyle/>
        <a:p>
          <a:endParaRPr lang="en-US"/>
        </a:p>
      </dgm:t>
    </dgm:pt>
    <dgm:pt modelId="{E3BCCF0A-D352-4027-AC3E-E7375E3FFF0F}">
      <dgm:prSet phldrT="[Text]" custT="1"/>
      <dgm:spPr/>
      <dgm:t>
        <a:bodyPr/>
        <a:lstStyle/>
        <a:p>
          <a:r>
            <a:rPr lang="sr-Latn-RS" sz="2000" dirty="0" smtClean="0"/>
            <a:t>Anketni upitnik</a:t>
          </a:r>
          <a:endParaRPr lang="en-US" sz="2000" dirty="0"/>
        </a:p>
      </dgm:t>
    </dgm:pt>
    <dgm:pt modelId="{CD31AB62-7E19-4CFE-890B-FDCB7BDFECE7}" type="parTrans" cxnId="{3AEC44CF-B297-4371-B966-6C967ECE6660}">
      <dgm:prSet/>
      <dgm:spPr/>
      <dgm:t>
        <a:bodyPr/>
        <a:lstStyle/>
        <a:p>
          <a:endParaRPr lang="en-US"/>
        </a:p>
      </dgm:t>
    </dgm:pt>
    <dgm:pt modelId="{92C3B7B6-B599-492C-B7A6-3B500A83E868}" type="sibTrans" cxnId="{3AEC44CF-B297-4371-B966-6C967ECE6660}">
      <dgm:prSet/>
      <dgm:spPr/>
      <dgm:t>
        <a:bodyPr/>
        <a:lstStyle/>
        <a:p>
          <a:endParaRPr lang="en-US"/>
        </a:p>
      </dgm:t>
    </dgm:pt>
    <dgm:pt modelId="{635924E5-844B-412A-82E9-09D2C0002520}">
      <dgm:prSet phldrT="[Text]" custT="1"/>
      <dgm:spPr/>
      <dgm:t>
        <a:bodyPr/>
        <a:lstStyle/>
        <a:p>
          <a:r>
            <a:rPr lang="sr-Latn-RS" sz="2000" dirty="0" smtClean="0"/>
            <a:t>Sadržaj upitnika</a:t>
          </a:r>
          <a:endParaRPr lang="en-US" sz="2000" dirty="0"/>
        </a:p>
      </dgm:t>
    </dgm:pt>
    <dgm:pt modelId="{940972A1-3455-47DB-9EFE-67970E21CDA5}" type="parTrans" cxnId="{3B079933-B7C9-4AE7-9384-54D5BDCA6F4D}">
      <dgm:prSet/>
      <dgm:spPr/>
      <dgm:t>
        <a:bodyPr/>
        <a:lstStyle/>
        <a:p>
          <a:endParaRPr lang="en-US"/>
        </a:p>
      </dgm:t>
    </dgm:pt>
    <dgm:pt modelId="{0A16EE4D-8353-49F7-9198-2AD23F6D4BE8}" type="sibTrans" cxnId="{3B079933-B7C9-4AE7-9384-54D5BDCA6F4D}">
      <dgm:prSet/>
      <dgm:spPr/>
      <dgm:t>
        <a:bodyPr/>
        <a:lstStyle/>
        <a:p>
          <a:endParaRPr lang="en-US"/>
        </a:p>
      </dgm:t>
    </dgm:pt>
    <dgm:pt modelId="{D43E7F8B-59BC-45BA-B6DC-7EF4CEB2BB1B}" type="pres">
      <dgm:prSet presAssocID="{CEB05A7B-671A-425A-A5DA-1FF3FCCD9629}" presName="CompostProcess" presStyleCnt="0">
        <dgm:presLayoutVars>
          <dgm:dir/>
          <dgm:resizeHandles val="exact"/>
        </dgm:presLayoutVars>
      </dgm:prSet>
      <dgm:spPr/>
    </dgm:pt>
    <dgm:pt modelId="{3C17A02B-7FAC-431A-96A2-873D924152E7}" type="pres">
      <dgm:prSet presAssocID="{CEB05A7B-671A-425A-A5DA-1FF3FCCD9629}" presName="arrow" presStyleLbl="bgShp" presStyleIdx="0" presStyleCnt="1"/>
      <dgm:spPr/>
    </dgm:pt>
    <dgm:pt modelId="{2A399C77-8BBE-4664-8B4C-6600BFAD3199}" type="pres">
      <dgm:prSet presAssocID="{CEB05A7B-671A-425A-A5DA-1FF3FCCD9629}" presName="linearProcess" presStyleCnt="0"/>
      <dgm:spPr/>
    </dgm:pt>
    <dgm:pt modelId="{1371FBCC-5C5E-4DA4-BDCB-4959F15ABCD6}" type="pres">
      <dgm:prSet presAssocID="{3FB39BF6-C4E7-420F-8A17-14F43DB6E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DB7A-BBDD-44C8-A4C7-9926112FBE3C}" type="pres">
      <dgm:prSet presAssocID="{69711462-0A5A-41D9-A6B2-A899D33AA7C1}" presName="sibTrans" presStyleCnt="0"/>
      <dgm:spPr/>
    </dgm:pt>
    <dgm:pt modelId="{65857C1A-1FE4-4F82-BFA2-86E35771AF28}" type="pres">
      <dgm:prSet presAssocID="{E3BCCF0A-D352-4027-AC3E-E7375E3FFF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69A-DCB1-4B00-B3FC-E88ED8C47089}" type="pres">
      <dgm:prSet presAssocID="{92C3B7B6-B599-492C-B7A6-3B500A83E868}" presName="sibTrans" presStyleCnt="0"/>
      <dgm:spPr/>
    </dgm:pt>
    <dgm:pt modelId="{C4762BD2-7B6C-4CF7-88B0-C5E2DFDA80C0}" type="pres">
      <dgm:prSet presAssocID="{635924E5-844B-412A-82E9-09D2C00025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BE5C9-C2F8-439A-BD98-AE7466F5B8F1}" type="presOf" srcId="{3FB39BF6-C4E7-420F-8A17-14F43DB6EB4A}" destId="{1371FBCC-5C5E-4DA4-BDCB-4959F15ABCD6}" srcOrd="0" destOrd="0" presId="urn:microsoft.com/office/officeart/2005/8/layout/hProcess9"/>
    <dgm:cxn modelId="{3B079933-B7C9-4AE7-9384-54D5BDCA6F4D}" srcId="{CEB05A7B-671A-425A-A5DA-1FF3FCCD9629}" destId="{635924E5-844B-412A-82E9-09D2C0002520}" srcOrd="2" destOrd="0" parTransId="{940972A1-3455-47DB-9EFE-67970E21CDA5}" sibTransId="{0A16EE4D-8353-49F7-9198-2AD23F6D4BE8}"/>
    <dgm:cxn modelId="{EC087038-39A3-4A69-B6A0-0AC24DB03397}" type="presOf" srcId="{CEB05A7B-671A-425A-A5DA-1FF3FCCD9629}" destId="{D43E7F8B-59BC-45BA-B6DC-7EF4CEB2BB1B}" srcOrd="0" destOrd="0" presId="urn:microsoft.com/office/officeart/2005/8/layout/hProcess9"/>
    <dgm:cxn modelId="{4ACE6D52-7D24-428C-A48F-EE51B51050A4}" type="presOf" srcId="{635924E5-844B-412A-82E9-09D2C0002520}" destId="{C4762BD2-7B6C-4CF7-88B0-C5E2DFDA80C0}" srcOrd="0" destOrd="0" presId="urn:microsoft.com/office/officeart/2005/8/layout/hProcess9"/>
    <dgm:cxn modelId="{3AEC44CF-B297-4371-B966-6C967ECE6660}" srcId="{CEB05A7B-671A-425A-A5DA-1FF3FCCD9629}" destId="{E3BCCF0A-D352-4027-AC3E-E7375E3FFF0F}" srcOrd="1" destOrd="0" parTransId="{CD31AB62-7E19-4CFE-890B-FDCB7BDFECE7}" sibTransId="{92C3B7B6-B599-492C-B7A6-3B500A83E868}"/>
    <dgm:cxn modelId="{18F66E53-8FD6-4480-BF68-DFAA407DFB42}" type="presOf" srcId="{E3BCCF0A-D352-4027-AC3E-E7375E3FFF0F}" destId="{65857C1A-1FE4-4F82-BFA2-86E35771AF28}" srcOrd="0" destOrd="0" presId="urn:microsoft.com/office/officeart/2005/8/layout/hProcess9"/>
    <dgm:cxn modelId="{706F79D2-06B3-49DD-9D77-A3E5DDA60401}" srcId="{CEB05A7B-671A-425A-A5DA-1FF3FCCD9629}" destId="{3FB39BF6-C4E7-420F-8A17-14F43DB6EB4A}" srcOrd="0" destOrd="0" parTransId="{EFF3087C-0670-4DD6-AB20-14B2339ECDF3}" sibTransId="{69711462-0A5A-41D9-A6B2-A899D33AA7C1}"/>
    <dgm:cxn modelId="{5F42AC54-BEB9-4582-B6B0-C69B44AFFEDC}" type="presParOf" srcId="{D43E7F8B-59BC-45BA-B6DC-7EF4CEB2BB1B}" destId="{3C17A02B-7FAC-431A-96A2-873D924152E7}" srcOrd="0" destOrd="0" presId="urn:microsoft.com/office/officeart/2005/8/layout/hProcess9"/>
    <dgm:cxn modelId="{2D34E470-D5A4-46D9-8BAB-04141F633A45}" type="presParOf" srcId="{D43E7F8B-59BC-45BA-B6DC-7EF4CEB2BB1B}" destId="{2A399C77-8BBE-4664-8B4C-6600BFAD3199}" srcOrd="1" destOrd="0" presId="urn:microsoft.com/office/officeart/2005/8/layout/hProcess9"/>
    <dgm:cxn modelId="{A8BB9F88-8262-4F10-A6A1-378B9E286534}" type="presParOf" srcId="{2A399C77-8BBE-4664-8B4C-6600BFAD3199}" destId="{1371FBCC-5C5E-4DA4-BDCB-4959F15ABCD6}" srcOrd="0" destOrd="0" presId="urn:microsoft.com/office/officeart/2005/8/layout/hProcess9"/>
    <dgm:cxn modelId="{449510BF-8FBE-46D0-9CF5-3968CB4C20CA}" type="presParOf" srcId="{2A399C77-8BBE-4664-8B4C-6600BFAD3199}" destId="{64E0DB7A-BBDD-44C8-A4C7-9926112FBE3C}" srcOrd="1" destOrd="0" presId="urn:microsoft.com/office/officeart/2005/8/layout/hProcess9"/>
    <dgm:cxn modelId="{DB628EEF-418F-4590-9DF1-AF7DD948FA0F}" type="presParOf" srcId="{2A399C77-8BBE-4664-8B4C-6600BFAD3199}" destId="{65857C1A-1FE4-4F82-BFA2-86E35771AF28}" srcOrd="2" destOrd="0" presId="urn:microsoft.com/office/officeart/2005/8/layout/hProcess9"/>
    <dgm:cxn modelId="{BBE17621-C387-4A72-8712-970ADB4E6AC2}" type="presParOf" srcId="{2A399C77-8BBE-4664-8B4C-6600BFAD3199}" destId="{F2F6C69A-DCB1-4B00-B3FC-E88ED8C47089}" srcOrd="3" destOrd="0" presId="urn:microsoft.com/office/officeart/2005/8/layout/hProcess9"/>
    <dgm:cxn modelId="{C920E307-05A9-4A55-8FE4-A3D1E0A855FE}" type="presParOf" srcId="{2A399C77-8BBE-4664-8B4C-6600BFAD3199}" destId="{C4762BD2-7B6C-4CF7-88B0-C5E2DFDA80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68F2C3-269D-4281-B87F-3DB0891E48AC}" type="doc">
      <dgm:prSet loTypeId="urn:microsoft.com/office/officeart/2005/8/layout/hProcess7#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0B6579-2F71-401D-8759-E9FBFCF928D3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241 učenik</a:t>
          </a:r>
        </a:p>
        <a:p>
          <a:pPr algn="ctr"/>
          <a:endParaRPr lang="en-US" sz="2400" dirty="0"/>
        </a:p>
      </dgm:t>
    </dgm:pt>
    <dgm:pt modelId="{D3FFD512-BB3E-4EEC-8022-C67894643765}" type="parTrans" cxnId="{2B247072-270C-4222-869B-3FF1C0189422}">
      <dgm:prSet/>
      <dgm:spPr/>
      <dgm:t>
        <a:bodyPr/>
        <a:lstStyle/>
        <a:p>
          <a:endParaRPr lang="en-US"/>
        </a:p>
      </dgm:t>
    </dgm:pt>
    <dgm:pt modelId="{CAA2FAA9-8C3B-48FF-9365-53C8319B3EEC}" type="sibTrans" cxnId="{2B247072-270C-4222-869B-3FF1C0189422}">
      <dgm:prSet/>
      <dgm:spPr/>
      <dgm:t>
        <a:bodyPr/>
        <a:lstStyle/>
        <a:p>
          <a:endParaRPr lang="en-US"/>
        </a:p>
      </dgm:t>
    </dgm:pt>
    <dgm:pt modelId="{976F6831-8BE2-46C8-8235-3457298CE234}">
      <dgm:prSet phldrT="[Text]"/>
      <dgm:spPr/>
      <dgm:t>
        <a:bodyPr/>
        <a:lstStyle/>
        <a:p>
          <a:endParaRPr lang="en-US" dirty="0"/>
        </a:p>
      </dgm:t>
    </dgm:pt>
    <dgm:pt modelId="{BD13F2BE-57BE-493B-AA1A-A9686175E5E8}" type="parTrans" cxnId="{46E7AFF9-055F-4715-A481-4BC8C6C76A78}">
      <dgm:prSet/>
      <dgm:spPr/>
      <dgm:t>
        <a:bodyPr/>
        <a:lstStyle/>
        <a:p>
          <a:endParaRPr lang="en-US"/>
        </a:p>
      </dgm:t>
    </dgm:pt>
    <dgm:pt modelId="{339EE843-814C-4FC4-B4F7-8F8FA73E431A}" type="sibTrans" cxnId="{46E7AFF9-055F-4715-A481-4BC8C6C76A78}">
      <dgm:prSet/>
      <dgm:spPr/>
      <dgm:t>
        <a:bodyPr/>
        <a:lstStyle/>
        <a:p>
          <a:endParaRPr lang="en-US"/>
        </a:p>
      </dgm:t>
    </dgm:pt>
    <dgm:pt modelId="{AAD599D5-660F-4B03-BFBB-B7FEBC2BB83A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12 pitanja</a:t>
          </a:r>
          <a:endParaRPr lang="en-US" sz="2400" dirty="0"/>
        </a:p>
      </dgm:t>
    </dgm:pt>
    <dgm:pt modelId="{8D75361F-EF7C-4E8F-866F-CF3C51FEB8B6}" type="parTrans" cxnId="{3495E444-74E5-4E1F-89BA-EB5D8EB64856}">
      <dgm:prSet/>
      <dgm:spPr/>
      <dgm:t>
        <a:bodyPr/>
        <a:lstStyle/>
        <a:p>
          <a:endParaRPr lang="en-US"/>
        </a:p>
      </dgm:t>
    </dgm:pt>
    <dgm:pt modelId="{2560EFE8-8D77-402F-A345-72244726E5A6}" type="sibTrans" cxnId="{3495E444-74E5-4E1F-89BA-EB5D8EB64856}">
      <dgm:prSet/>
      <dgm:spPr/>
      <dgm:t>
        <a:bodyPr/>
        <a:lstStyle/>
        <a:p>
          <a:endParaRPr lang="en-US"/>
        </a:p>
      </dgm:t>
    </dgm:pt>
    <dgm:pt modelId="{5E7E068A-A561-4841-9E2A-3426E2333102}">
      <dgm:prSet phldrT="[Text]"/>
      <dgm:spPr/>
      <dgm:t>
        <a:bodyPr/>
        <a:lstStyle/>
        <a:p>
          <a:endParaRPr lang="en-US" dirty="0"/>
        </a:p>
      </dgm:t>
    </dgm:pt>
    <dgm:pt modelId="{C83A0748-A58F-4D94-A00C-2C7D72F920F5}" type="parTrans" cxnId="{9E1E754B-B0D0-4466-947E-D51C6D4DE2D9}">
      <dgm:prSet/>
      <dgm:spPr/>
      <dgm:t>
        <a:bodyPr/>
        <a:lstStyle/>
        <a:p>
          <a:endParaRPr lang="en-US"/>
        </a:p>
      </dgm:t>
    </dgm:pt>
    <dgm:pt modelId="{7E7F38E0-78A0-4BC0-BF6A-0238AB171CC7}" type="sibTrans" cxnId="{9E1E754B-B0D0-4466-947E-D51C6D4DE2D9}">
      <dgm:prSet/>
      <dgm:spPr/>
      <dgm:t>
        <a:bodyPr/>
        <a:lstStyle/>
        <a:p>
          <a:endParaRPr lang="en-US"/>
        </a:p>
      </dgm:t>
    </dgm:pt>
    <dgm:pt modelId="{46ACEF8B-FF1F-4442-A75E-92DFBDF2CEF4}">
      <dgm:prSet phldrT="[Text]" custT="1"/>
      <dgm:spPr/>
      <dgm:t>
        <a:bodyPr/>
        <a:lstStyle/>
        <a:p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Izbor zanimanja</a:t>
          </a:r>
          <a:r>
            <a:rPr lang="sr-Latn-RS" sz="2400" dirty="0" smtClean="0">
              <a:latin typeface="+mj-lt"/>
            </a:rPr>
            <a:t>                                                                </a:t>
          </a:r>
          <a:r>
            <a:rPr lang="sr-Latn-RS" sz="2400" dirty="0" smtClean="0">
              <a:latin typeface="+mj-lt"/>
              <a:cs typeface="Times New Roman"/>
            </a:rPr>
            <a:t>▪ Uspjeh učenika                               </a:t>
          </a:r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Informisanost u vezi novih zanimanja                                   </a:t>
          </a:r>
          <a:r>
            <a:rPr lang="sr-Latn-RS" sz="2400" dirty="0" smtClean="0"/>
            <a:t>        </a:t>
          </a:r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Eventualne poteškoće prilikom izbora zanimanja</a:t>
          </a:r>
          <a:endParaRPr lang="en-US" sz="2800" dirty="0">
            <a:latin typeface="+mj-lt"/>
          </a:endParaRPr>
        </a:p>
      </dgm:t>
    </dgm:pt>
    <dgm:pt modelId="{394668F6-1D3E-4DAC-ADED-6ACF4366F2AB}" type="parTrans" cxnId="{1A32A603-DADB-4EC8-84B7-0CC3565CBF61}">
      <dgm:prSet/>
      <dgm:spPr/>
      <dgm:t>
        <a:bodyPr/>
        <a:lstStyle/>
        <a:p>
          <a:endParaRPr lang="en-US"/>
        </a:p>
      </dgm:t>
    </dgm:pt>
    <dgm:pt modelId="{EEF2A0B5-73FF-453C-AAA9-3A2EA74D62D8}" type="sibTrans" cxnId="{1A32A603-DADB-4EC8-84B7-0CC3565CBF61}">
      <dgm:prSet/>
      <dgm:spPr/>
      <dgm:t>
        <a:bodyPr/>
        <a:lstStyle/>
        <a:p>
          <a:endParaRPr lang="en-US"/>
        </a:p>
      </dgm:t>
    </dgm:pt>
    <dgm:pt modelId="{26466655-0C66-48BD-A0E6-EB0AAD98DA47}">
      <dgm:prSet phldrT="[Text]"/>
      <dgm:spPr/>
      <dgm:t>
        <a:bodyPr/>
        <a:lstStyle/>
        <a:p>
          <a:endParaRPr lang="en-US" dirty="0"/>
        </a:p>
      </dgm:t>
    </dgm:pt>
    <dgm:pt modelId="{DDC7D9EE-9C18-4C0B-9559-E392D64E270D}" type="sibTrans" cxnId="{28DEDD5E-7D0D-44D6-8787-295370E0E1FE}">
      <dgm:prSet/>
      <dgm:spPr/>
      <dgm:t>
        <a:bodyPr/>
        <a:lstStyle/>
        <a:p>
          <a:endParaRPr lang="en-US"/>
        </a:p>
      </dgm:t>
    </dgm:pt>
    <dgm:pt modelId="{50DC6B79-5C62-4A07-B6F7-214D9670C5BF}" type="parTrans" cxnId="{28DEDD5E-7D0D-44D6-8787-295370E0E1FE}">
      <dgm:prSet/>
      <dgm:spPr/>
      <dgm:t>
        <a:bodyPr/>
        <a:lstStyle/>
        <a:p>
          <a:endParaRPr lang="en-US"/>
        </a:p>
      </dgm:t>
    </dgm:pt>
    <dgm:pt modelId="{EECABB7B-EA8E-44A2-BDF6-31D9F42AC119}" type="pres">
      <dgm:prSet presAssocID="{D968F2C3-269D-4281-B87F-3DB0891E4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DEC99-5A65-44AA-AFEB-272073973D73}" type="pres">
      <dgm:prSet presAssocID="{26466655-0C66-48BD-A0E6-EB0AAD98DA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C134-D791-4C92-930F-96D72C1A5F86}" type="pres">
      <dgm:prSet presAssocID="{26466655-0C66-48BD-A0E6-EB0AAD98DA47}" presName="bgRect" presStyleLbl="node1" presStyleIdx="0" presStyleCnt="3" custScaleY="106996"/>
      <dgm:spPr/>
      <dgm:t>
        <a:bodyPr/>
        <a:lstStyle/>
        <a:p>
          <a:endParaRPr lang="en-US"/>
        </a:p>
      </dgm:t>
    </dgm:pt>
    <dgm:pt modelId="{25FAB84C-FC99-43FB-BFCF-7261480B6891}" type="pres">
      <dgm:prSet presAssocID="{26466655-0C66-48BD-A0E6-EB0AAD98DA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1E39-F21F-4B6F-B895-6E3E9436278D}" type="pres">
      <dgm:prSet presAssocID="{26466655-0C66-48BD-A0E6-EB0AAD98DA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FF13-BE66-4C68-B415-57AA6240C118}" type="pres">
      <dgm:prSet presAssocID="{DDC7D9EE-9C18-4C0B-9559-E392D64E270D}" presName="hSp" presStyleCnt="0"/>
      <dgm:spPr/>
      <dgm:t>
        <a:bodyPr/>
        <a:lstStyle/>
        <a:p>
          <a:endParaRPr lang="en-US"/>
        </a:p>
      </dgm:t>
    </dgm:pt>
    <dgm:pt modelId="{49E15774-01E2-4938-8834-6B96C75F96F3}" type="pres">
      <dgm:prSet presAssocID="{DDC7D9EE-9C18-4C0B-9559-E392D64E270D}" presName="vProcSp" presStyleCnt="0"/>
      <dgm:spPr/>
      <dgm:t>
        <a:bodyPr/>
        <a:lstStyle/>
        <a:p>
          <a:endParaRPr lang="en-US"/>
        </a:p>
      </dgm:t>
    </dgm:pt>
    <dgm:pt modelId="{26664598-E19A-4AA4-AFB2-33E7EC7AED76}" type="pres">
      <dgm:prSet presAssocID="{DDC7D9EE-9C18-4C0B-9559-E392D64E270D}" presName="vSp1" presStyleCnt="0"/>
      <dgm:spPr/>
      <dgm:t>
        <a:bodyPr/>
        <a:lstStyle/>
        <a:p>
          <a:endParaRPr lang="en-US"/>
        </a:p>
      </dgm:t>
    </dgm:pt>
    <dgm:pt modelId="{EF7B2FFD-7947-4ADE-B1FA-AD21FF6FB6C3}" type="pres">
      <dgm:prSet presAssocID="{DDC7D9EE-9C18-4C0B-9559-E392D64E270D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A9F98B7F-3F7E-42AD-B2BA-3FB185CE3213}" type="pres">
      <dgm:prSet presAssocID="{DDC7D9EE-9C18-4C0B-9559-E392D64E270D}" presName="vSp2" presStyleCnt="0"/>
      <dgm:spPr/>
      <dgm:t>
        <a:bodyPr/>
        <a:lstStyle/>
        <a:p>
          <a:endParaRPr lang="en-US"/>
        </a:p>
      </dgm:t>
    </dgm:pt>
    <dgm:pt modelId="{74371310-336F-4276-925D-1F35AC5384C8}" type="pres">
      <dgm:prSet presAssocID="{DDC7D9EE-9C18-4C0B-9559-E392D64E270D}" presName="sibTrans" presStyleCnt="0"/>
      <dgm:spPr/>
      <dgm:t>
        <a:bodyPr/>
        <a:lstStyle/>
        <a:p>
          <a:endParaRPr lang="en-US"/>
        </a:p>
      </dgm:t>
    </dgm:pt>
    <dgm:pt modelId="{6A984484-0625-4FDC-BDAA-8AE070015F3E}" type="pres">
      <dgm:prSet presAssocID="{976F6831-8BE2-46C8-8235-3457298CE2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9E1C-104E-4072-96B6-BE10979C19D3}" type="pres">
      <dgm:prSet presAssocID="{976F6831-8BE2-46C8-8235-3457298CE234}" presName="bgRect" presStyleLbl="node1" presStyleIdx="1" presStyleCnt="3" custScaleY="108583"/>
      <dgm:spPr/>
      <dgm:t>
        <a:bodyPr/>
        <a:lstStyle/>
        <a:p>
          <a:endParaRPr lang="en-US"/>
        </a:p>
      </dgm:t>
    </dgm:pt>
    <dgm:pt modelId="{176CE7D8-3B2B-4D99-B8D3-E4E01839067F}" type="pres">
      <dgm:prSet presAssocID="{976F6831-8BE2-46C8-8235-3457298CE2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3AD2-3673-40DC-A037-6DB439BDADD2}" type="pres">
      <dgm:prSet presAssocID="{976F6831-8BE2-46C8-8235-3457298CE2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934C-1808-48BE-B328-CFA58DADF437}" type="pres">
      <dgm:prSet presAssocID="{339EE843-814C-4FC4-B4F7-8F8FA73E431A}" presName="hSp" presStyleCnt="0"/>
      <dgm:spPr/>
      <dgm:t>
        <a:bodyPr/>
        <a:lstStyle/>
        <a:p>
          <a:endParaRPr lang="en-US"/>
        </a:p>
      </dgm:t>
    </dgm:pt>
    <dgm:pt modelId="{A6F3BC5E-1216-4FDF-A358-FAD5D92BF305}" type="pres">
      <dgm:prSet presAssocID="{339EE843-814C-4FC4-B4F7-8F8FA73E431A}" presName="vProcSp" presStyleCnt="0"/>
      <dgm:spPr/>
      <dgm:t>
        <a:bodyPr/>
        <a:lstStyle/>
        <a:p>
          <a:endParaRPr lang="en-US"/>
        </a:p>
      </dgm:t>
    </dgm:pt>
    <dgm:pt modelId="{AA6EB74B-6FF3-4F1D-A252-FEFC79C49260}" type="pres">
      <dgm:prSet presAssocID="{339EE843-814C-4FC4-B4F7-8F8FA73E431A}" presName="vSp1" presStyleCnt="0"/>
      <dgm:spPr/>
      <dgm:t>
        <a:bodyPr/>
        <a:lstStyle/>
        <a:p>
          <a:endParaRPr lang="en-US"/>
        </a:p>
      </dgm:t>
    </dgm:pt>
    <dgm:pt modelId="{85B2162B-7174-4836-9111-2D2FC767FC52}" type="pres">
      <dgm:prSet presAssocID="{339EE843-814C-4FC4-B4F7-8F8FA73E431A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0C393308-9166-4C73-A270-81223D3B838B}" type="pres">
      <dgm:prSet presAssocID="{339EE843-814C-4FC4-B4F7-8F8FA73E431A}" presName="vSp2" presStyleCnt="0"/>
      <dgm:spPr/>
      <dgm:t>
        <a:bodyPr/>
        <a:lstStyle/>
        <a:p>
          <a:endParaRPr lang="en-US"/>
        </a:p>
      </dgm:t>
    </dgm:pt>
    <dgm:pt modelId="{FDD6E125-AF92-4207-A161-A8D9EBABB7F7}" type="pres">
      <dgm:prSet presAssocID="{339EE843-814C-4FC4-B4F7-8F8FA73E431A}" presName="sibTrans" presStyleCnt="0"/>
      <dgm:spPr/>
      <dgm:t>
        <a:bodyPr/>
        <a:lstStyle/>
        <a:p>
          <a:endParaRPr lang="en-US"/>
        </a:p>
      </dgm:t>
    </dgm:pt>
    <dgm:pt modelId="{A2FBB3B3-121C-419D-BD7A-2E4CA082DB5F}" type="pres">
      <dgm:prSet presAssocID="{5E7E068A-A561-4841-9E2A-3426E23331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ACD4-881C-4FF1-83FC-63607D6B5848}" type="pres">
      <dgm:prSet presAssocID="{5E7E068A-A561-4841-9E2A-3426E2333102}" presName="bgRect" presStyleLbl="node1" presStyleIdx="2" presStyleCnt="3" custScaleX="169090" custScaleY="110170"/>
      <dgm:spPr/>
      <dgm:t>
        <a:bodyPr/>
        <a:lstStyle/>
        <a:p>
          <a:endParaRPr lang="en-US"/>
        </a:p>
      </dgm:t>
    </dgm:pt>
    <dgm:pt modelId="{A8631DB4-0A26-4B77-9819-3EB4E37A6834}" type="pres">
      <dgm:prSet presAssocID="{5E7E068A-A561-4841-9E2A-3426E23331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D7B6-6D42-461E-89C7-27B57B45B176}" type="pres">
      <dgm:prSet presAssocID="{5E7E068A-A561-4841-9E2A-3426E23331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08E3E-BCDF-4D49-A35A-59C7D4242F8B}" type="presOf" srcId="{5E7E068A-A561-4841-9E2A-3426E2333102}" destId="{A8631DB4-0A26-4B77-9819-3EB4E37A6834}" srcOrd="1" destOrd="0" presId="urn:microsoft.com/office/officeart/2005/8/layout/hProcess7#2"/>
    <dgm:cxn modelId="{74EE770B-86D8-4CFB-8B0B-4EF94C829D9D}" type="presOf" srcId="{976F6831-8BE2-46C8-8235-3457298CE234}" destId="{5B6A9E1C-104E-4072-96B6-BE10979C19D3}" srcOrd="0" destOrd="0" presId="urn:microsoft.com/office/officeart/2005/8/layout/hProcess7#2"/>
    <dgm:cxn modelId="{0D1AF94D-DEE4-4B48-82D7-DA842A2F1D40}" type="presOf" srcId="{26466655-0C66-48BD-A0E6-EB0AAD98DA47}" destId="{25FAB84C-FC99-43FB-BFCF-7261480B6891}" srcOrd="1" destOrd="0" presId="urn:microsoft.com/office/officeart/2005/8/layout/hProcess7#2"/>
    <dgm:cxn modelId="{DFC50B77-DA64-4CEB-8C65-B330C3610006}" type="presOf" srcId="{AAD599D5-660F-4B03-BFBB-B7FEBC2BB83A}" destId="{35E13AD2-3673-40DC-A037-6DB439BDADD2}" srcOrd="0" destOrd="0" presId="urn:microsoft.com/office/officeart/2005/8/layout/hProcess7#2"/>
    <dgm:cxn modelId="{B9088366-A74D-4A59-B788-AFA654C7D79F}" type="presOf" srcId="{D968F2C3-269D-4281-B87F-3DB0891E48AC}" destId="{EECABB7B-EA8E-44A2-BDF6-31D9F42AC119}" srcOrd="0" destOrd="0" presId="urn:microsoft.com/office/officeart/2005/8/layout/hProcess7#2"/>
    <dgm:cxn modelId="{9E1E754B-B0D0-4466-947E-D51C6D4DE2D9}" srcId="{D968F2C3-269D-4281-B87F-3DB0891E48AC}" destId="{5E7E068A-A561-4841-9E2A-3426E2333102}" srcOrd="2" destOrd="0" parTransId="{C83A0748-A58F-4D94-A00C-2C7D72F920F5}" sibTransId="{7E7F38E0-78A0-4BC0-BF6A-0238AB171CC7}"/>
    <dgm:cxn modelId="{28DEDD5E-7D0D-44D6-8787-295370E0E1FE}" srcId="{D968F2C3-269D-4281-B87F-3DB0891E48AC}" destId="{26466655-0C66-48BD-A0E6-EB0AAD98DA47}" srcOrd="0" destOrd="0" parTransId="{50DC6B79-5C62-4A07-B6F7-214D9670C5BF}" sibTransId="{DDC7D9EE-9C18-4C0B-9559-E392D64E270D}"/>
    <dgm:cxn modelId="{5CAC9301-0F91-4080-B69A-F72D1F269D39}" type="presOf" srcId="{26466655-0C66-48BD-A0E6-EB0AAD98DA47}" destId="{CA5EC134-D791-4C92-930F-96D72C1A5F86}" srcOrd="0" destOrd="0" presId="urn:microsoft.com/office/officeart/2005/8/layout/hProcess7#2"/>
    <dgm:cxn modelId="{91FC34E0-F8E5-44DB-813C-43FDFCA0CEDC}" type="presOf" srcId="{46ACEF8B-FF1F-4442-A75E-92DFBDF2CEF4}" destId="{0AAED7B6-6D42-461E-89C7-27B57B45B176}" srcOrd="0" destOrd="0" presId="urn:microsoft.com/office/officeart/2005/8/layout/hProcess7#2"/>
    <dgm:cxn modelId="{3B39F0C6-92A3-44D5-A7E2-95B233556A19}" type="presOf" srcId="{5E7E068A-A561-4841-9E2A-3426E2333102}" destId="{D35AACD4-881C-4FF1-83FC-63607D6B5848}" srcOrd="0" destOrd="0" presId="urn:microsoft.com/office/officeart/2005/8/layout/hProcess7#2"/>
    <dgm:cxn modelId="{46E7AFF9-055F-4715-A481-4BC8C6C76A78}" srcId="{D968F2C3-269D-4281-B87F-3DB0891E48AC}" destId="{976F6831-8BE2-46C8-8235-3457298CE234}" srcOrd="1" destOrd="0" parTransId="{BD13F2BE-57BE-493B-AA1A-A9686175E5E8}" sibTransId="{339EE843-814C-4FC4-B4F7-8F8FA73E431A}"/>
    <dgm:cxn modelId="{1A32A603-DADB-4EC8-84B7-0CC3565CBF61}" srcId="{5E7E068A-A561-4841-9E2A-3426E2333102}" destId="{46ACEF8B-FF1F-4442-A75E-92DFBDF2CEF4}" srcOrd="0" destOrd="0" parTransId="{394668F6-1D3E-4DAC-ADED-6ACF4366F2AB}" sibTransId="{EEF2A0B5-73FF-453C-AAA9-3A2EA74D62D8}"/>
    <dgm:cxn modelId="{2B247072-270C-4222-869B-3FF1C0189422}" srcId="{26466655-0C66-48BD-A0E6-EB0AAD98DA47}" destId="{DB0B6579-2F71-401D-8759-E9FBFCF928D3}" srcOrd="0" destOrd="0" parTransId="{D3FFD512-BB3E-4EEC-8022-C67894643765}" sibTransId="{CAA2FAA9-8C3B-48FF-9365-53C8319B3EEC}"/>
    <dgm:cxn modelId="{49A644C3-A750-4333-A87F-9D8606F433A6}" type="presOf" srcId="{976F6831-8BE2-46C8-8235-3457298CE234}" destId="{176CE7D8-3B2B-4D99-B8D3-E4E01839067F}" srcOrd="1" destOrd="0" presId="urn:microsoft.com/office/officeart/2005/8/layout/hProcess7#2"/>
    <dgm:cxn modelId="{12E62E1C-8FF2-4512-9BC8-B88A7CF12921}" type="presOf" srcId="{DB0B6579-2F71-401D-8759-E9FBFCF928D3}" destId="{C6BC1E39-F21F-4B6F-B895-6E3E9436278D}" srcOrd="0" destOrd="0" presId="urn:microsoft.com/office/officeart/2005/8/layout/hProcess7#2"/>
    <dgm:cxn modelId="{3495E444-74E5-4E1F-89BA-EB5D8EB64856}" srcId="{976F6831-8BE2-46C8-8235-3457298CE234}" destId="{AAD599D5-660F-4B03-BFBB-B7FEBC2BB83A}" srcOrd="0" destOrd="0" parTransId="{8D75361F-EF7C-4E8F-866F-CF3C51FEB8B6}" sibTransId="{2560EFE8-8D77-402F-A345-72244726E5A6}"/>
    <dgm:cxn modelId="{6F9C2ACE-1009-43DB-A933-2D028E80ABA9}" type="presParOf" srcId="{EECABB7B-EA8E-44A2-BDF6-31D9F42AC119}" destId="{5A6DEC99-5A65-44AA-AFEB-272073973D73}" srcOrd="0" destOrd="0" presId="urn:microsoft.com/office/officeart/2005/8/layout/hProcess7#2"/>
    <dgm:cxn modelId="{81C2C0EF-5AA9-44DF-A329-F95DF6530A5C}" type="presParOf" srcId="{5A6DEC99-5A65-44AA-AFEB-272073973D73}" destId="{CA5EC134-D791-4C92-930F-96D72C1A5F86}" srcOrd="0" destOrd="0" presId="urn:microsoft.com/office/officeart/2005/8/layout/hProcess7#2"/>
    <dgm:cxn modelId="{C75E5F1C-DD49-404C-BF71-D2DC22D11E8B}" type="presParOf" srcId="{5A6DEC99-5A65-44AA-AFEB-272073973D73}" destId="{25FAB84C-FC99-43FB-BFCF-7261480B6891}" srcOrd="1" destOrd="0" presId="urn:microsoft.com/office/officeart/2005/8/layout/hProcess7#2"/>
    <dgm:cxn modelId="{1007EBF8-4D4A-4295-88B7-5B39BC5500A1}" type="presParOf" srcId="{5A6DEC99-5A65-44AA-AFEB-272073973D73}" destId="{C6BC1E39-F21F-4B6F-B895-6E3E9436278D}" srcOrd="2" destOrd="0" presId="urn:microsoft.com/office/officeart/2005/8/layout/hProcess7#2"/>
    <dgm:cxn modelId="{87C7832C-7B07-4908-B532-59E089B280AF}" type="presParOf" srcId="{EECABB7B-EA8E-44A2-BDF6-31D9F42AC119}" destId="{76E5FF13-BE66-4C68-B415-57AA6240C118}" srcOrd="1" destOrd="0" presId="urn:microsoft.com/office/officeart/2005/8/layout/hProcess7#2"/>
    <dgm:cxn modelId="{A000E6C3-E71E-4CDE-8ABA-6B88B95C086B}" type="presParOf" srcId="{EECABB7B-EA8E-44A2-BDF6-31D9F42AC119}" destId="{49E15774-01E2-4938-8834-6B96C75F96F3}" srcOrd="2" destOrd="0" presId="urn:microsoft.com/office/officeart/2005/8/layout/hProcess7#2"/>
    <dgm:cxn modelId="{DB841824-A4C3-41FD-9DED-0BE9581C3185}" type="presParOf" srcId="{49E15774-01E2-4938-8834-6B96C75F96F3}" destId="{26664598-E19A-4AA4-AFB2-33E7EC7AED76}" srcOrd="0" destOrd="0" presId="urn:microsoft.com/office/officeart/2005/8/layout/hProcess7#2"/>
    <dgm:cxn modelId="{6916DCE3-A10D-4E64-80B6-539009CB9D37}" type="presParOf" srcId="{49E15774-01E2-4938-8834-6B96C75F96F3}" destId="{EF7B2FFD-7947-4ADE-B1FA-AD21FF6FB6C3}" srcOrd="1" destOrd="0" presId="urn:microsoft.com/office/officeart/2005/8/layout/hProcess7#2"/>
    <dgm:cxn modelId="{0C1625B4-E5CC-432F-B6AA-72D03522896F}" type="presParOf" srcId="{49E15774-01E2-4938-8834-6B96C75F96F3}" destId="{A9F98B7F-3F7E-42AD-B2BA-3FB185CE3213}" srcOrd="2" destOrd="0" presId="urn:microsoft.com/office/officeart/2005/8/layout/hProcess7#2"/>
    <dgm:cxn modelId="{1605F654-50CF-4B5A-B797-AD59F965EEC9}" type="presParOf" srcId="{EECABB7B-EA8E-44A2-BDF6-31D9F42AC119}" destId="{74371310-336F-4276-925D-1F35AC5384C8}" srcOrd="3" destOrd="0" presId="urn:microsoft.com/office/officeart/2005/8/layout/hProcess7#2"/>
    <dgm:cxn modelId="{044DE271-F80C-48ED-A803-CD5F21E3B291}" type="presParOf" srcId="{EECABB7B-EA8E-44A2-BDF6-31D9F42AC119}" destId="{6A984484-0625-4FDC-BDAA-8AE070015F3E}" srcOrd="4" destOrd="0" presId="urn:microsoft.com/office/officeart/2005/8/layout/hProcess7#2"/>
    <dgm:cxn modelId="{F3160E98-41DF-4D77-B2B6-D9207E71C4CB}" type="presParOf" srcId="{6A984484-0625-4FDC-BDAA-8AE070015F3E}" destId="{5B6A9E1C-104E-4072-96B6-BE10979C19D3}" srcOrd="0" destOrd="0" presId="urn:microsoft.com/office/officeart/2005/8/layout/hProcess7#2"/>
    <dgm:cxn modelId="{232AD4DF-730F-466F-AF50-0653F3DC941C}" type="presParOf" srcId="{6A984484-0625-4FDC-BDAA-8AE070015F3E}" destId="{176CE7D8-3B2B-4D99-B8D3-E4E01839067F}" srcOrd="1" destOrd="0" presId="urn:microsoft.com/office/officeart/2005/8/layout/hProcess7#2"/>
    <dgm:cxn modelId="{ED3AEC9A-F905-4F86-999A-D5630D604757}" type="presParOf" srcId="{6A984484-0625-4FDC-BDAA-8AE070015F3E}" destId="{35E13AD2-3673-40DC-A037-6DB439BDADD2}" srcOrd="2" destOrd="0" presId="urn:microsoft.com/office/officeart/2005/8/layout/hProcess7#2"/>
    <dgm:cxn modelId="{296827D4-C3FD-4305-A21B-02FEC388AEA4}" type="presParOf" srcId="{EECABB7B-EA8E-44A2-BDF6-31D9F42AC119}" destId="{B91F934C-1808-48BE-B328-CFA58DADF437}" srcOrd="5" destOrd="0" presId="urn:microsoft.com/office/officeart/2005/8/layout/hProcess7#2"/>
    <dgm:cxn modelId="{F16C8B34-2A62-42C5-BCEB-EB70F73AF5EA}" type="presParOf" srcId="{EECABB7B-EA8E-44A2-BDF6-31D9F42AC119}" destId="{A6F3BC5E-1216-4FDF-A358-FAD5D92BF305}" srcOrd="6" destOrd="0" presId="urn:microsoft.com/office/officeart/2005/8/layout/hProcess7#2"/>
    <dgm:cxn modelId="{9BD7FBCB-4CBF-4CF4-87C7-2BD96BCE05D5}" type="presParOf" srcId="{A6F3BC5E-1216-4FDF-A358-FAD5D92BF305}" destId="{AA6EB74B-6FF3-4F1D-A252-FEFC79C49260}" srcOrd="0" destOrd="0" presId="urn:microsoft.com/office/officeart/2005/8/layout/hProcess7#2"/>
    <dgm:cxn modelId="{7BAFE296-80D9-4206-B504-A08FB9EC38A8}" type="presParOf" srcId="{A6F3BC5E-1216-4FDF-A358-FAD5D92BF305}" destId="{85B2162B-7174-4836-9111-2D2FC767FC52}" srcOrd="1" destOrd="0" presId="urn:microsoft.com/office/officeart/2005/8/layout/hProcess7#2"/>
    <dgm:cxn modelId="{AA03C2E3-9100-4C7A-9151-3BDCEAC4B307}" type="presParOf" srcId="{A6F3BC5E-1216-4FDF-A358-FAD5D92BF305}" destId="{0C393308-9166-4C73-A270-81223D3B838B}" srcOrd="2" destOrd="0" presId="urn:microsoft.com/office/officeart/2005/8/layout/hProcess7#2"/>
    <dgm:cxn modelId="{C5BF8BAC-EB5B-4D24-8A60-32AE4327ACED}" type="presParOf" srcId="{EECABB7B-EA8E-44A2-BDF6-31D9F42AC119}" destId="{FDD6E125-AF92-4207-A161-A8D9EBABB7F7}" srcOrd="7" destOrd="0" presId="urn:microsoft.com/office/officeart/2005/8/layout/hProcess7#2"/>
    <dgm:cxn modelId="{7216EE47-69EC-4A82-AB6B-DB5F9605670E}" type="presParOf" srcId="{EECABB7B-EA8E-44A2-BDF6-31D9F42AC119}" destId="{A2FBB3B3-121C-419D-BD7A-2E4CA082DB5F}" srcOrd="8" destOrd="0" presId="urn:microsoft.com/office/officeart/2005/8/layout/hProcess7#2"/>
    <dgm:cxn modelId="{1B8E54C4-9086-4656-94F0-4E88FBA6224D}" type="presParOf" srcId="{A2FBB3B3-121C-419D-BD7A-2E4CA082DB5F}" destId="{D35AACD4-881C-4FF1-83FC-63607D6B5848}" srcOrd="0" destOrd="0" presId="urn:microsoft.com/office/officeart/2005/8/layout/hProcess7#2"/>
    <dgm:cxn modelId="{4F385CCC-CC1A-4FD8-9597-B32925C9736C}" type="presParOf" srcId="{A2FBB3B3-121C-419D-BD7A-2E4CA082DB5F}" destId="{A8631DB4-0A26-4B77-9819-3EB4E37A6834}" srcOrd="1" destOrd="0" presId="urn:microsoft.com/office/officeart/2005/8/layout/hProcess7#2"/>
    <dgm:cxn modelId="{F4188A36-C5D7-46F8-8F17-D03845C8AB39}" type="presParOf" srcId="{A2FBB3B3-121C-419D-BD7A-2E4CA082DB5F}" destId="{0AAED7B6-6D42-461E-89C7-27B57B45B176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27B183-2781-4A25-B17C-4242E8F3CCB8}" type="doc">
      <dgm:prSet loTypeId="urn:microsoft.com/office/officeart/2005/8/layout/vList3#1" loCatId="list" qsTypeId="urn:microsoft.com/office/officeart/2005/8/quickstyle/simple4" qsCatId="simple" csTypeId="urn:microsoft.com/office/officeart/2005/8/colors/colorful5" csCatId="colorful" phldr="1"/>
      <dgm:spPr/>
    </dgm:pt>
    <dgm:pt modelId="{9BB31153-5F34-481B-8912-51E6E19C324B}">
      <dgm:prSet phldrT="[Text]" custT="1"/>
      <dgm:spPr/>
      <dgm:t>
        <a:bodyPr/>
        <a:lstStyle/>
        <a:p>
          <a:r>
            <a:rPr lang="sr-Latn-RS" sz="2800" dirty="0" smtClean="0"/>
            <a:t>64,73%</a:t>
          </a:r>
          <a:endParaRPr lang="en-US" sz="2800" dirty="0"/>
        </a:p>
      </dgm:t>
    </dgm:pt>
    <dgm:pt modelId="{9D65CE7E-C7E7-42D6-953D-822D63E8BDDD}" type="parTrans" cxnId="{9640FF6D-638D-4BDA-9A7F-F40E1AC92EFE}">
      <dgm:prSet/>
      <dgm:spPr/>
      <dgm:t>
        <a:bodyPr/>
        <a:lstStyle/>
        <a:p>
          <a:endParaRPr lang="en-US"/>
        </a:p>
      </dgm:t>
    </dgm:pt>
    <dgm:pt modelId="{9E41486B-55E7-47C7-863B-DAB9C13D8093}" type="sibTrans" cxnId="{9640FF6D-638D-4BDA-9A7F-F40E1AC92EFE}">
      <dgm:prSet/>
      <dgm:spPr/>
      <dgm:t>
        <a:bodyPr/>
        <a:lstStyle/>
        <a:p>
          <a:endParaRPr lang="en-US"/>
        </a:p>
      </dgm:t>
    </dgm:pt>
    <dgm:pt modelId="{F71432FB-EB85-46AB-91E4-A992472206CF}">
      <dgm:prSet phldrT="[Text]" custT="1"/>
      <dgm:spPr/>
      <dgm:t>
        <a:bodyPr/>
        <a:lstStyle/>
        <a:p>
          <a:r>
            <a:rPr lang="sr-Latn-RS" sz="2800" dirty="0" smtClean="0"/>
            <a:t>72,2%</a:t>
          </a:r>
          <a:endParaRPr lang="en-US" sz="2800" dirty="0"/>
        </a:p>
      </dgm:t>
    </dgm:pt>
    <dgm:pt modelId="{47F0EA06-3AAA-43DA-8F79-2AE8EC268A2A}" type="parTrans" cxnId="{D7BE6D56-20A8-4FA7-A541-8771ADD88D01}">
      <dgm:prSet/>
      <dgm:spPr/>
      <dgm:t>
        <a:bodyPr/>
        <a:lstStyle/>
        <a:p>
          <a:endParaRPr lang="en-US"/>
        </a:p>
      </dgm:t>
    </dgm:pt>
    <dgm:pt modelId="{DC763F44-317D-4F9C-A84E-E6F5CF2BBA5F}" type="sibTrans" cxnId="{D7BE6D56-20A8-4FA7-A541-8771ADD88D01}">
      <dgm:prSet/>
      <dgm:spPr/>
      <dgm:t>
        <a:bodyPr/>
        <a:lstStyle/>
        <a:p>
          <a:endParaRPr lang="en-US"/>
        </a:p>
      </dgm:t>
    </dgm:pt>
    <dgm:pt modelId="{766F99B7-D931-44AD-A24C-BBAFF6AC716D}" type="pres">
      <dgm:prSet presAssocID="{4D27B183-2781-4A25-B17C-4242E8F3CCB8}" presName="linearFlow" presStyleCnt="0">
        <dgm:presLayoutVars>
          <dgm:dir/>
          <dgm:resizeHandles val="exact"/>
        </dgm:presLayoutVars>
      </dgm:prSet>
      <dgm:spPr/>
    </dgm:pt>
    <dgm:pt modelId="{AEE1330B-907F-4307-9954-073A436AFEDF}" type="pres">
      <dgm:prSet presAssocID="{9BB31153-5F34-481B-8912-51E6E19C324B}" presName="composite" presStyleCnt="0"/>
      <dgm:spPr/>
    </dgm:pt>
    <dgm:pt modelId="{EA110B13-0939-45E6-AC5E-5265AD38DF03}" type="pres">
      <dgm:prSet presAssocID="{9BB31153-5F34-481B-8912-51E6E19C324B}" presName="imgShp" presStyleLbl="fgImgPlace1" presStyleIdx="0" presStyleCnt="2" custScaleX="228682" custScaleY="221695"/>
      <dgm:spPr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DFE0F7A1-F095-492E-82D9-3F9FDB9CF311}" type="pres">
      <dgm:prSet presAssocID="{9BB31153-5F34-481B-8912-51E6E19C324B}" presName="txShp" presStyleLbl="node1" presStyleIdx="0" presStyleCnt="2" custScaleX="69145" custScaleY="9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3D58B-2AA9-498D-8608-53D3634F8896}" type="pres">
      <dgm:prSet presAssocID="{9E41486B-55E7-47C7-863B-DAB9C13D8093}" presName="spacing" presStyleCnt="0"/>
      <dgm:spPr/>
    </dgm:pt>
    <dgm:pt modelId="{C635F4A4-BF1E-4A9F-8883-003E47073B4E}" type="pres">
      <dgm:prSet presAssocID="{F71432FB-EB85-46AB-91E4-A992472206CF}" presName="composite" presStyleCnt="0"/>
      <dgm:spPr/>
    </dgm:pt>
    <dgm:pt modelId="{4E93F958-C9B5-4947-8135-5A5C1F0DFAB5}" type="pres">
      <dgm:prSet presAssocID="{F71432FB-EB85-46AB-91E4-A992472206CF}" presName="imgShp" presStyleLbl="fgImgPlace1" presStyleIdx="1" presStyleCnt="2" custScaleX="228366" custScaleY="212879"/>
      <dgm:spPr>
        <a:blipFill>
          <a:blip xmlns:r="http://schemas.openxmlformats.org/officeDocument/2006/relationships"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B0FB1BD1-DAE3-42CD-BBB8-5548240292A6}" type="pres">
      <dgm:prSet presAssocID="{F71432FB-EB85-46AB-91E4-A992472206CF}" presName="txShp" presStyleLbl="node1" presStyleIdx="1" presStyleCnt="2" custScaleX="69145" custScaleY="9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0FF6D-638D-4BDA-9A7F-F40E1AC92EFE}" srcId="{4D27B183-2781-4A25-B17C-4242E8F3CCB8}" destId="{9BB31153-5F34-481B-8912-51E6E19C324B}" srcOrd="0" destOrd="0" parTransId="{9D65CE7E-C7E7-42D6-953D-822D63E8BDDD}" sibTransId="{9E41486B-55E7-47C7-863B-DAB9C13D8093}"/>
    <dgm:cxn modelId="{9774D895-00F4-42E2-85FA-7A4D14C93F87}" type="presOf" srcId="{9BB31153-5F34-481B-8912-51E6E19C324B}" destId="{DFE0F7A1-F095-492E-82D9-3F9FDB9CF311}" srcOrd="0" destOrd="0" presId="urn:microsoft.com/office/officeart/2005/8/layout/vList3#1"/>
    <dgm:cxn modelId="{D7BE6D56-20A8-4FA7-A541-8771ADD88D01}" srcId="{4D27B183-2781-4A25-B17C-4242E8F3CCB8}" destId="{F71432FB-EB85-46AB-91E4-A992472206CF}" srcOrd="1" destOrd="0" parTransId="{47F0EA06-3AAA-43DA-8F79-2AE8EC268A2A}" sibTransId="{DC763F44-317D-4F9C-A84E-E6F5CF2BBA5F}"/>
    <dgm:cxn modelId="{D64124F1-361E-4894-A82B-3CEC5D9F6E58}" type="presOf" srcId="{F71432FB-EB85-46AB-91E4-A992472206CF}" destId="{B0FB1BD1-DAE3-42CD-BBB8-5548240292A6}" srcOrd="0" destOrd="0" presId="urn:microsoft.com/office/officeart/2005/8/layout/vList3#1"/>
    <dgm:cxn modelId="{8BCBCAE3-65A6-4E28-AC34-01D442B94E86}" type="presOf" srcId="{4D27B183-2781-4A25-B17C-4242E8F3CCB8}" destId="{766F99B7-D931-44AD-A24C-BBAFF6AC716D}" srcOrd="0" destOrd="0" presId="urn:microsoft.com/office/officeart/2005/8/layout/vList3#1"/>
    <dgm:cxn modelId="{F82A6C83-ABB3-431A-B537-07457C041A6A}" type="presParOf" srcId="{766F99B7-D931-44AD-A24C-BBAFF6AC716D}" destId="{AEE1330B-907F-4307-9954-073A436AFEDF}" srcOrd="0" destOrd="0" presId="urn:microsoft.com/office/officeart/2005/8/layout/vList3#1"/>
    <dgm:cxn modelId="{5102E641-D0B3-45CF-B471-DA85B00BC0B4}" type="presParOf" srcId="{AEE1330B-907F-4307-9954-073A436AFEDF}" destId="{EA110B13-0939-45E6-AC5E-5265AD38DF03}" srcOrd="0" destOrd="0" presId="urn:microsoft.com/office/officeart/2005/8/layout/vList3#1"/>
    <dgm:cxn modelId="{C9F85F15-4923-4A6D-919F-140C08CE2833}" type="presParOf" srcId="{AEE1330B-907F-4307-9954-073A436AFEDF}" destId="{DFE0F7A1-F095-492E-82D9-3F9FDB9CF311}" srcOrd="1" destOrd="0" presId="urn:microsoft.com/office/officeart/2005/8/layout/vList3#1"/>
    <dgm:cxn modelId="{35D0B1FF-E689-4FB8-86C1-7D491F7DA057}" type="presParOf" srcId="{766F99B7-D931-44AD-A24C-BBAFF6AC716D}" destId="{CD43D58B-2AA9-498D-8608-53D3634F8896}" srcOrd="1" destOrd="0" presId="urn:microsoft.com/office/officeart/2005/8/layout/vList3#1"/>
    <dgm:cxn modelId="{071A1F1F-51D6-4935-95C8-F01D5005A8F0}" type="presParOf" srcId="{766F99B7-D931-44AD-A24C-BBAFF6AC716D}" destId="{C635F4A4-BF1E-4A9F-8883-003E47073B4E}" srcOrd="2" destOrd="0" presId="urn:microsoft.com/office/officeart/2005/8/layout/vList3#1"/>
    <dgm:cxn modelId="{0E7EAB08-6954-49F6-B618-42CB0AC67885}" type="presParOf" srcId="{C635F4A4-BF1E-4A9F-8883-003E47073B4E}" destId="{4E93F958-C9B5-4947-8135-5A5C1F0DFAB5}" srcOrd="0" destOrd="0" presId="urn:microsoft.com/office/officeart/2005/8/layout/vList3#1"/>
    <dgm:cxn modelId="{97E1F191-3CAE-4B2A-BDEC-589D3316EC3B}" type="presParOf" srcId="{C635F4A4-BF1E-4A9F-8883-003E47073B4E}" destId="{B0FB1BD1-DAE3-42CD-BBB8-5548240292A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BEB01A4-5F4E-49D4-8410-CF999D2D6121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43092979-D325-4612-AF94-B224ED399261}">
      <dgm:prSet phldrT="[Text]" custT="1"/>
      <dgm:spPr/>
      <dgm:t>
        <a:bodyPr/>
        <a:lstStyle/>
        <a:p>
          <a:r>
            <a:rPr lang="sr-Latn-RS" sz="2000" dirty="0" smtClean="0"/>
            <a:t>I      izbor</a:t>
          </a:r>
          <a:endParaRPr lang="en-US" sz="2000" dirty="0"/>
        </a:p>
      </dgm:t>
    </dgm:pt>
    <dgm:pt modelId="{26C8E629-46D3-45B5-8697-4B766F986101}" type="parTrans" cxnId="{CE007DDC-97E7-4548-BEDB-E237276D48F9}">
      <dgm:prSet/>
      <dgm:spPr/>
      <dgm:t>
        <a:bodyPr/>
        <a:lstStyle/>
        <a:p>
          <a:endParaRPr lang="en-US"/>
        </a:p>
      </dgm:t>
    </dgm:pt>
    <dgm:pt modelId="{5A6DDE5A-CE69-4696-A0CC-C98C5AE14550}" type="sibTrans" cxnId="{CE007DDC-97E7-4548-BEDB-E237276D48F9}">
      <dgm:prSet/>
      <dgm:spPr/>
      <dgm:t>
        <a:bodyPr/>
        <a:lstStyle/>
        <a:p>
          <a:endParaRPr lang="en-US"/>
        </a:p>
      </dgm:t>
    </dgm:pt>
    <dgm:pt modelId="{12514D79-D3E5-499C-877A-147AD64B16D5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26</a:t>
          </a:r>
        </a:p>
        <a:p>
          <a:r>
            <a:rPr lang="sr-Latn-RS" sz="2000" dirty="0" smtClean="0"/>
            <a:t>Tehničar IT</a:t>
          </a:r>
        </a:p>
        <a:p>
          <a:endParaRPr lang="en-US" sz="2000" dirty="0"/>
        </a:p>
      </dgm:t>
    </dgm:pt>
    <dgm:pt modelId="{115F34E1-7C49-481E-AA12-6697B3C6C914}" type="parTrans" cxnId="{AB7002A3-5EF2-450E-A902-428817D0F76B}">
      <dgm:prSet/>
      <dgm:spPr/>
      <dgm:t>
        <a:bodyPr/>
        <a:lstStyle/>
        <a:p>
          <a:endParaRPr lang="en-US"/>
        </a:p>
      </dgm:t>
    </dgm:pt>
    <dgm:pt modelId="{051C3B10-9B65-4044-92A6-8CEB75E3EC1F}" type="sibTrans" cxnId="{AB7002A3-5EF2-450E-A902-428817D0F76B}">
      <dgm:prSet/>
      <dgm:spPr/>
      <dgm:t>
        <a:bodyPr/>
        <a:lstStyle/>
        <a:p>
          <a:endParaRPr lang="en-US"/>
        </a:p>
      </dgm:t>
    </dgm:pt>
    <dgm:pt modelId="{7E080C95-CD3F-442B-B627-E0DA53097897}">
      <dgm:prSet phldrT="[Text]" custT="1"/>
      <dgm:spPr/>
      <dgm:t>
        <a:bodyPr/>
        <a:lstStyle/>
        <a:p>
          <a:r>
            <a:rPr lang="sr-Latn-RS" sz="2000" dirty="0" smtClean="0"/>
            <a:t>64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4C3A9ACE-3B0B-426E-9499-43C1591AD74A}" type="parTrans" cxnId="{827344AD-062F-4615-AB0D-29CA112A757B}">
      <dgm:prSet/>
      <dgm:spPr/>
      <dgm:t>
        <a:bodyPr/>
        <a:lstStyle/>
        <a:p>
          <a:endParaRPr lang="en-US"/>
        </a:p>
      </dgm:t>
    </dgm:pt>
    <dgm:pt modelId="{C6059F26-A5E3-43D8-B711-D74BF1D54364}" type="sibTrans" cxnId="{827344AD-062F-4615-AB0D-29CA112A757B}">
      <dgm:prSet/>
      <dgm:spPr/>
      <dgm:t>
        <a:bodyPr/>
        <a:lstStyle/>
        <a:p>
          <a:endParaRPr lang="en-US"/>
        </a:p>
      </dgm:t>
    </dgm:pt>
    <dgm:pt modelId="{7D7F6066-3CD2-4F51-9B36-755D518A701C}" type="pres">
      <dgm:prSet presAssocID="{7BEB01A4-5F4E-49D4-8410-CF999D2D6121}" presName="Name0" presStyleCnt="0">
        <dgm:presLayoutVars>
          <dgm:dir/>
          <dgm:animLvl val="lvl"/>
          <dgm:resizeHandles val="exact"/>
        </dgm:presLayoutVars>
      </dgm:prSet>
      <dgm:spPr/>
    </dgm:pt>
    <dgm:pt modelId="{C9DE7C07-C556-4E2D-9DD5-72DE734C6851}" type="pres">
      <dgm:prSet presAssocID="{43092979-D325-4612-AF94-B224ED399261}" presName="Name8" presStyleCnt="0"/>
      <dgm:spPr/>
    </dgm:pt>
    <dgm:pt modelId="{996F034D-928D-4B1A-9944-2BEE857C3D9C}" type="pres">
      <dgm:prSet presAssocID="{43092979-D325-4612-AF94-B224ED39926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4A326-316B-4196-B811-B2DEA2B3A54B}" type="pres">
      <dgm:prSet presAssocID="{43092979-D325-4612-AF94-B224ED3992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7DE80-6721-41D9-8079-223729F0E5C3}" type="pres">
      <dgm:prSet presAssocID="{12514D79-D3E5-499C-877A-147AD64B16D5}" presName="Name8" presStyleCnt="0"/>
      <dgm:spPr/>
    </dgm:pt>
    <dgm:pt modelId="{80E59A7A-6F2A-4177-BBDA-F4A44D5AAC5F}" type="pres">
      <dgm:prSet presAssocID="{12514D79-D3E5-499C-877A-147AD64B16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F76C5-1960-413E-A11D-77F64DDF4B88}" type="pres">
      <dgm:prSet presAssocID="{12514D79-D3E5-499C-877A-147AD64B1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509DF-74F0-4217-AA24-B24FC8F4874B}" type="pres">
      <dgm:prSet presAssocID="{7E080C95-CD3F-442B-B627-E0DA53097897}" presName="Name8" presStyleCnt="0"/>
      <dgm:spPr/>
    </dgm:pt>
    <dgm:pt modelId="{273C59A0-E655-49D8-A740-69EFAF534640}" type="pres">
      <dgm:prSet presAssocID="{7E080C95-CD3F-442B-B627-E0DA5309789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6729E-D352-4393-B2EC-7022CB245CF1}" type="pres">
      <dgm:prSet presAssocID="{7E080C95-CD3F-442B-B627-E0DA530978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7344AD-062F-4615-AB0D-29CA112A757B}" srcId="{7BEB01A4-5F4E-49D4-8410-CF999D2D6121}" destId="{7E080C95-CD3F-442B-B627-E0DA53097897}" srcOrd="2" destOrd="0" parTransId="{4C3A9ACE-3B0B-426E-9499-43C1591AD74A}" sibTransId="{C6059F26-A5E3-43D8-B711-D74BF1D54364}"/>
    <dgm:cxn modelId="{3A27B2DE-D9DF-40EE-BD05-C36DBA3515AE}" type="presOf" srcId="{12514D79-D3E5-499C-877A-147AD64B16D5}" destId="{1A9F76C5-1960-413E-A11D-77F64DDF4B88}" srcOrd="1" destOrd="0" presId="urn:microsoft.com/office/officeart/2005/8/layout/pyramid1"/>
    <dgm:cxn modelId="{58AC131C-11FA-44E5-B3A5-0DC5690AC1C9}" type="presOf" srcId="{7E080C95-CD3F-442B-B627-E0DA53097897}" destId="{273C59A0-E655-49D8-A740-69EFAF534640}" srcOrd="0" destOrd="0" presId="urn:microsoft.com/office/officeart/2005/8/layout/pyramid1"/>
    <dgm:cxn modelId="{CE007DDC-97E7-4548-BEDB-E237276D48F9}" srcId="{7BEB01A4-5F4E-49D4-8410-CF999D2D6121}" destId="{43092979-D325-4612-AF94-B224ED399261}" srcOrd="0" destOrd="0" parTransId="{26C8E629-46D3-45B5-8697-4B766F986101}" sibTransId="{5A6DDE5A-CE69-4696-A0CC-C98C5AE14550}"/>
    <dgm:cxn modelId="{EB9C234B-2EA2-4E5D-AE7E-AC72B88020A9}" type="presOf" srcId="{7E080C95-CD3F-442B-B627-E0DA53097897}" destId="{FAE6729E-D352-4393-B2EC-7022CB245CF1}" srcOrd="1" destOrd="0" presId="urn:microsoft.com/office/officeart/2005/8/layout/pyramid1"/>
    <dgm:cxn modelId="{791F2AE9-5059-40BC-AFC0-4786B13EED9D}" type="presOf" srcId="{7BEB01A4-5F4E-49D4-8410-CF999D2D6121}" destId="{7D7F6066-3CD2-4F51-9B36-755D518A701C}" srcOrd="0" destOrd="0" presId="urn:microsoft.com/office/officeart/2005/8/layout/pyramid1"/>
    <dgm:cxn modelId="{D5762D9A-36C6-4BCD-B0ED-69E0E8D6E960}" type="presOf" srcId="{12514D79-D3E5-499C-877A-147AD64B16D5}" destId="{80E59A7A-6F2A-4177-BBDA-F4A44D5AAC5F}" srcOrd="0" destOrd="0" presId="urn:microsoft.com/office/officeart/2005/8/layout/pyramid1"/>
    <dgm:cxn modelId="{ACE6B913-1A39-4EFA-B167-A47E001658BA}" type="presOf" srcId="{43092979-D325-4612-AF94-B224ED399261}" destId="{996F034D-928D-4B1A-9944-2BEE857C3D9C}" srcOrd="0" destOrd="0" presId="urn:microsoft.com/office/officeart/2005/8/layout/pyramid1"/>
    <dgm:cxn modelId="{AB7002A3-5EF2-450E-A902-428817D0F76B}" srcId="{7BEB01A4-5F4E-49D4-8410-CF999D2D6121}" destId="{12514D79-D3E5-499C-877A-147AD64B16D5}" srcOrd="1" destOrd="0" parTransId="{115F34E1-7C49-481E-AA12-6697B3C6C914}" sibTransId="{051C3B10-9B65-4044-92A6-8CEB75E3EC1F}"/>
    <dgm:cxn modelId="{779B1D2A-C07C-4174-A6A7-77A0A6C26C4A}" type="presOf" srcId="{43092979-D325-4612-AF94-B224ED399261}" destId="{E5A4A326-316B-4196-B811-B2DEA2B3A54B}" srcOrd="1" destOrd="0" presId="urn:microsoft.com/office/officeart/2005/8/layout/pyramid1"/>
    <dgm:cxn modelId="{DA1E119B-8F13-4C4D-A34E-991F2505FB87}" type="presParOf" srcId="{7D7F6066-3CD2-4F51-9B36-755D518A701C}" destId="{C9DE7C07-C556-4E2D-9DD5-72DE734C6851}" srcOrd="0" destOrd="0" presId="urn:microsoft.com/office/officeart/2005/8/layout/pyramid1"/>
    <dgm:cxn modelId="{ADA95B38-2253-4335-B4E3-D5A191098C98}" type="presParOf" srcId="{C9DE7C07-C556-4E2D-9DD5-72DE734C6851}" destId="{996F034D-928D-4B1A-9944-2BEE857C3D9C}" srcOrd="0" destOrd="0" presId="urn:microsoft.com/office/officeart/2005/8/layout/pyramid1"/>
    <dgm:cxn modelId="{38A6E819-1D64-4A1B-86DF-700DB2349A76}" type="presParOf" srcId="{C9DE7C07-C556-4E2D-9DD5-72DE734C6851}" destId="{E5A4A326-316B-4196-B811-B2DEA2B3A54B}" srcOrd="1" destOrd="0" presId="urn:microsoft.com/office/officeart/2005/8/layout/pyramid1"/>
    <dgm:cxn modelId="{3ABD9530-9632-47D3-957E-B8A891CB9DCD}" type="presParOf" srcId="{7D7F6066-3CD2-4F51-9B36-755D518A701C}" destId="{2357DE80-6721-41D9-8079-223729F0E5C3}" srcOrd="1" destOrd="0" presId="urn:microsoft.com/office/officeart/2005/8/layout/pyramid1"/>
    <dgm:cxn modelId="{5A0B47B9-0090-4B9F-B45E-BE6F5D670E2B}" type="presParOf" srcId="{2357DE80-6721-41D9-8079-223729F0E5C3}" destId="{80E59A7A-6F2A-4177-BBDA-F4A44D5AAC5F}" srcOrd="0" destOrd="0" presId="urn:microsoft.com/office/officeart/2005/8/layout/pyramid1"/>
    <dgm:cxn modelId="{A78E0DB5-1272-4CD0-8667-5B2952D6E6B7}" type="presParOf" srcId="{2357DE80-6721-41D9-8079-223729F0E5C3}" destId="{1A9F76C5-1960-413E-A11D-77F64DDF4B88}" srcOrd="1" destOrd="0" presId="urn:microsoft.com/office/officeart/2005/8/layout/pyramid1"/>
    <dgm:cxn modelId="{741451CC-C0FC-402A-A225-D54A71CE3C88}" type="presParOf" srcId="{7D7F6066-3CD2-4F51-9B36-755D518A701C}" destId="{2CB509DF-74F0-4217-AA24-B24FC8F4874B}" srcOrd="2" destOrd="0" presId="urn:microsoft.com/office/officeart/2005/8/layout/pyramid1"/>
    <dgm:cxn modelId="{8F785615-8961-44AB-B7BA-C95142A67504}" type="presParOf" srcId="{2CB509DF-74F0-4217-AA24-B24FC8F4874B}" destId="{273C59A0-E655-49D8-A740-69EFAF534640}" srcOrd="0" destOrd="0" presId="urn:microsoft.com/office/officeart/2005/8/layout/pyramid1"/>
    <dgm:cxn modelId="{95C1728B-689E-4A4C-81E3-E15CEF47CE42}" type="presParOf" srcId="{2CB509DF-74F0-4217-AA24-B24FC8F4874B}" destId="{FAE6729E-D352-4393-B2EC-7022CB245CF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35C8D4A-3839-4F2B-91B8-EDA8A04F2603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972EFA42-8245-46DD-AEFA-DF55212C95C8}">
      <dgm:prSet phldrT="[Text]" custT="1"/>
      <dgm:spPr/>
      <dgm:t>
        <a:bodyPr/>
        <a:lstStyle/>
        <a:p>
          <a:r>
            <a:rPr lang="sr-Latn-RS" sz="2000" dirty="0" smtClean="0"/>
            <a:t>II    izbor</a:t>
          </a:r>
          <a:endParaRPr lang="en-US" sz="2000" dirty="0"/>
        </a:p>
      </dgm:t>
    </dgm:pt>
    <dgm:pt modelId="{B4AD0106-A19E-43FE-A10A-88B0689AE103}" type="parTrans" cxnId="{AE0FFB05-51B1-4DA9-834F-ACC07DB0F4E4}">
      <dgm:prSet/>
      <dgm:spPr/>
      <dgm:t>
        <a:bodyPr/>
        <a:lstStyle/>
        <a:p>
          <a:endParaRPr lang="en-US"/>
        </a:p>
      </dgm:t>
    </dgm:pt>
    <dgm:pt modelId="{05E0B18E-9DDC-44B6-A762-58C44367927E}" type="sibTrans" cxnId="{AE0FFB05-51B1-4DA9-834F-ACC07DB0F4E4}">
      <dgm:prSet/>
      <dgm:spPr/>
      <dgm:t>
        <a:bodyPr/>
        <a:lstStyle/>
        <a:p>
          <a:endParaRPr lang="en-US"/>
        </a:p>
      </dgm:t>
    </dgm:pt>
    <dgm:pt modelId="{4E7D1DE8-0081-407E-9A2E-479B526F1F21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22</a:t>
          </a:r>
        </a:p>
        <a:p>
          <a:r>
            <a:rPr lang="sr-Latn-RS" sz="2000" dirty="0" smtClean="0"/>
            <a:t>Tehničar IT</a:t>
          </a:r>
        </a:p>
        <a:p>
          <a:endParaRPr lang="en-US" sz="2000" dirty="0"/>
        </a:p>
      </dgm:t>
    </dgm:pt>
    <dgm:pt modelId="{E8871F13-933E-453C-BFE9-283701DD28BE}" type="parTrans" cxnId="{AFC4F246-6DE9-44BE-937A-1DFC132B8B9A}">
      <dgm:prSet/>
      <dgm:spPr/>
      <dgm:t>
        <a:bodyPr/>
        <a:lstStyle/>
        <a:p>
          <a:endParaRPr lang="en-US"/>
        </a:p>
      </dgm:t>
    </dgm:pt>
    <dgm:pt modelId="{B449C2D8-6DDD-4D4F-BBB6-9524A48D6FD2}" type="sibTrans" cxnId="{AFC4F246-6DE9-44BE-937A-1DFC132B8B9A}">
      <dgm:prSet/>
      <dgm:spPr/>
      <dgm:t>
        <a:bodyPr/>
        <a:lstStyle/>
        <a:p>
          <a:endParaRPr lang="en-US"/>
        </a:p>
      </dgm:t>
    </dgm:pt>
    <dgm:pt modelId="{38DF5E83-03D4-4A87-89FF-38360533E326}">
      <dgm:prSet phldrT="[Text]" custT="1"/>
      <dgm:spPr/>
      <dgm:t>
        <a:bodyPr/>
        <a:lstStyle/>
        <a:p>
          <a:r>
            <a:rPr lang="sr-Latn-RS" sz="2000" dirty="0" smtClean="0"/>
            <a:t>84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681C0BE4-DC37-4A73-9AA4-F9BC0F700671}" type="parTrans" cxnId="{F82F6BF2-52FB-4BA9-9D8B-9FA3F0D9398A}">
      <dgm:prSet/>
      <dgm:spPr/>
      <dgm:t>
        <a:bodyPr/>
        <a:lstStyle/>
        <a:p>
          <a:endParaRPr lang="en-US"/>
        </a:p>
      </dgm:t>
    </dgm:pt>
    <dgm:pt modelId="{65A69F6B-BDFA-419B-8D8B-ECF26FCC8D9C}" type="sibTrans" cxnId="{F82F6BF2-52FB-4BA9-9D8B-9FA3F0D9398A}">
      <dgm:prSet/>
      <dgm:spPr/>
      <dgm:t>
        <a:bodyPr/>
        <a:lstStyle/>
        <a:p>
          <a:endParaRPr lang="en-US"/>
        </a:p>
      </dgm:t>
    </dgm:pt>
    <dgm:pt modelId="{229C57BD-0C2B-4104-B947-DE56DFF4DD23}" type="pres">
      <dgm:prSet presAssocID="{735C8D4A-3839-4F2B-91B8-EDA8A04F2603}" presName="Name0" presStyleCnt="0">
        <dgm:presLayoutVars>
          <dgm:dir/>
          <dgm:animLvl val="lvl"/>
          <dgm:resizeHandles val="exact"/>
        </dgm:presLayoutVars>
      </dgm:prSet>
      <dgm:spPr/>
    </dgm:pt>
    <dgm:pt modelId="{737B9A8A-6F38-4E52-82F4-FF76F6B157AD}" type="pres">
      <dgm:prSet presAssocID="{972EFA42-8245-46DD-AEFA-DF55212C95C8}" presName="Name8" presStyleCnt="0"/>
      <dgm:spPr/>
    </dgm:pt>
    <dgm:pt modelId="{DFB91876-B048-4676-9EBE-2AF63025650A}" type="pres">
      <dgm:prSet presAssocID="{972EFA42-8245-46DD-AEFA-DF55212C95C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AE3D-9833-43BA-B676-BCD7F01A0537}" type="pres">
      <dgm:prSet presAssocID="{972EFA42-8245-46DD-AEFA-DF55212C95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4D0BC-B5D1-413F-B6B8-00FBE1CDFDAA}" type="pres">
      <dgm:prSet presAssocID="{4E7D1DE8-0081-407E-9A2E-479B526F1F21}" presName="Name8" presStyleCnt="0"/>
      <dgm:spPr/>
    </dgm:pt>
    <dgm:pt modelId="{A644EC5D-2C93-4A18-B322-22A47C84F673}" type="pres">
      <dgm:prSet presAssocID="{4E7D1DE8-0081-407E-9A2E-479B526F1F2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9014-EF6F-4D5C-B97F-AC23AAD073B2}" type="pres">
      <dgm:prSet presAssocID="{4E7D1DE8-0081-407E-9A2E-479B526F1F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AA1E-2210-4625-8419-4364B0EB811C}" type="pres">
      <dgm:prSet presAssocID="{38DF5E83-03D4-4A87-89FF-38360533E326}" presName="Name8" presStyleCnt="0"/>
      <dgm:spPr/>
    </dgm:pt>
    <dgm:pt modelId="{94939CAA-F9B0-4C8A-886A-B2DF8E639B6F}" type="pres">
      <dgm:prSet presAssocID="{38DF5E83-03D4-4A87-89FF-38360533E326}" presName="level" presStyleLbl="node1" presStyleIdx="2" presStyleCnt="3" custLinFactNeighborY="-37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BFBEC-394C-4319-B1E1-E2DF02FED9AC}" type="pres">
      <dgm:prSet presAssocID="{38DF5E83-03D4-4A87-89FF-38360533E3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F6BF2-52FB-4BA9-9D8B-9FA3F0D9398A}" srcId="{735C8D4A-3839-4F2B-91B8-EDA8A04F2603}" destId="{38DF5E83-03D4-4A87-89FF-38360533E326}" srcOrd="2" destOrd="0" parTransId="{681C0BE4-DC37-4A73-9AA4-F9BC0F700671}" sibTransId="{65A69F6B-BDFA-419B-8D8B-ECF26FCC8D9C}"/>
    <dgm:cxn modelId="{AE0FFB05-51B1-4DA9-834F-ACC07DB0F4E4}" srcId="{735C8D4A-3839-4F2B-91B8-EDA8A04F2603}" destId="{972EFA42-8245-46DD-AEFA-DF55212C95C8}" srcOrd="0" destOrd="0" parTransId="{B4AD0106-A19E-43FE-A10A-88B0689AE103}" sibTransId="{05E0B18E-9DDC-44B6-A762-58C44367927E}"/>
    <dgm:cxn modelId="{AAA3ACEF-840E-41E1-8D7F-DBAD351D1F20}" type="presOf" srcId="{4E7D1DE8-0081-407E-9A2E-479B526F1F21}" destId="{A644EC5D-2C93-4A18-B322-22A47C84F673}" srcOrd="0" destOrd="0" presId="urn:microsoft.com/office/officeart/2005/8/layout/pyramid1"/>
    <dgm:cxn modelId="{F3C02292-F01F-46A0-B449-5B170C3B7EB5}" type="presOf" srcId="{4E7D1DE8-0081-407E-9A2E-479B526F1F21}" destId="{450E9014-EF6F-4D5C-B97F-AC23AAD073B2}" srcOrd="1" destOrd="0" presId="urn:microsoft.com/office/officeart/2005/8/layout/pyramid1"/>
    <dgm:cxn modelId="{2092A24E-ECA3-4278-BE68-8D7705E86F6E}" type="presOf" srcId="{38DF5E83-03D4-4A87-89FF-38360533E326}" destId="{94939CAA-F9B0-4C8A-886A-B2DF8E639B6F}" srcOrd="0" destOrd="0" presId="urn:microsoft.com/office/officeart/2005/8/layout/pyramid1"/>
    <dgm:cxn modelId="{7632EA25-BC96-4E73-8AB7-2E314C724495}" type="presOf" srcId="{972EFA42-8245-46DD-AEFA-DF55212C95C8}" destId="{7A63AE3D-9833-43BA-B676-BCD7F01A0537}" srcOrd="1" destOrd="0" presId="urn:microsoft.com/office/officeart/2005/8/layout/pyramid1"/>
    <dgm:cxn modelId="{B1BF53E4-1F4B-4271-BCF6-282B1E6C2DA5}" type="presOf" srcId="{735C8D4A-3839-4F2B-91B8-EDA8A04F2603}" destId="{229C57BD-0C2B-4104-B947-DE56DFF4DD23}" srcOrd="0" destOrd="0" presId="urn:microsoft.com/office/officeart/2005/8/layout/pyramid1"/>
    <dgm:cxn modelId="{B0F74AF3-9B4D-4D61-8C36-503C10946D8E}" type="presOf" srcId="{38DF5E83-03D4-4A87-89FF-38360533E326}" destId="{4C4BFBEC-394C-4319-B1E1-E2DF02FED9AC}" srcOrd="1" destOrd="0" presId="urn:microsoft.com/office/officeart/2005/8/layout/pyramid1"/>
    <dgm:cxn modelId="{AFC4F246-6DE9-44BE-937A-1DFC132B8B9A}" srcId="{735C8D4A-3839-4F2B-91B8-EDA8A04F2603}" destId="{4E7D1DE8-0081-407E-9A2E-479B526F1F21}" srcOrd="1" destOrd="0" parTransId="{E8871F13-933E-453C-BFE9-283701DD28BE}" sibTransId="{B449C2D8-6DDD-4D4F-BBB6-9524A48D6FD2}"/>
    <dgm:cxn modelId="{D3355606-3491-470E-895C-844193A663AA}" type="presOf" srcId="{972EFA42-8245-46DD-AEFA-DF55212C95C8}" destId="{DFB91876-B048-4676-9EBE-2AF63025650A}" srcOrd="0" destOrd="0" presId="urn:microsoft.com/office/officeart/2005/8/layout/pyramid1"/>
    <dgm:cxn modelId="{519F6B13-968E-438D-8944-2B572D4C5023}" type="presParOf" srcId="{229C57BD-0C2B-4104-B947-DE56DFF4DD23}" destId="{737B9A8A-6F38-4E52-82F4-FF76F6B157AD}" srcOrd="0" destOrd="0" presId="urn:microsoft.com/office/officeart/2005/8/layout/pyramid1"/>
    <dgm:cxn modelId="{D055C289-F3D5-47A7-B6DD-20A7550542FB}" type="presParOf" srcId="{737B9A8A-6F38-4E52-82F4-FF76F6B157AD}" destId="{DFB91876-B048-4676-9EBE-2AF63025650A}" srcOrd="0" destOrd="0" presId="urn:microsoft.com/office/officeart/2005/8/layout/pyramid1"/>
    <dgm:cxn modelId="{9919EED7-2BB3-4510-A242-7753F29116FB}" type="presParOf" srcId="{737B9A8A-6F38-4E52-82F4-FF76F6B157AD}" destId="{7A63AE3D-9833-43BA-B676-BCD7F01A0537}" srcOrd="1" destOrd="0" presId="urn:microsoft.com/office/officeart/2005/8/layout/pyramid1"/>
    <dgm:cxn modelId="{09CA2733-B726-47B2-802A-4E5F5E8F3E54}" type="presParOf" srcId="{229C57BD-0C2B-4104-B947-DE56DFF4DD23}" destId="{DA64D0BC-B5D1-413F-B6B8-00FBE1CDFDAA}" srcOrd="1" destOrd="0" presId="urn:microsoft.com/office/officeart/2005/8/layout/pyramid1"/>
    <dgm:cxn modelId="{A880EC0D-A7B6-4B97-9313-1BA29436CFCA}" type="presParOf" srcId="{DA64D0BC-B5D1-413F-B6B8-00FBE1CDFDAA}" destId="{A644EC5D-2C93-4A18-B322-22A47C84F673}" srcOrd="0" destOrd="0" presId="urn:microsoft.com/office/officeart/2005/8/layout/pyramid1"/>
    <dgm:cxn modelId="{A38E3162-6FE3-4765-9023-C8427015B420}" type="presParOf" srcId="{DA64D0BC-B5D1-413F-B6B8-00FBE1CDFDAA}" destId="{450E9014-EF6F-4D5C-B97F-AC23AAD073B2}" srcOrd="1" destOrd="0" presId="urn:microsoft.com/office/officeart/2005/8/layout/pyramid1"/>
    <dgm:cxn modelId="{DD4D6205-A72E-4B12-8A38-6797F960DAAB}" type="presParOf" srcId="{229C57BD-0C2B-4104-B947-DE56DFF4DD23}" destId="{77A3AA1E-2210-4625-8419-4364B0EB811C}" srcOrd="2" destOrd="0" presId="urn:microsoft.com/office/officeart/2005/8/layout/pyramid1"/>
    <dgm:cxn modelId="{0D1A1BFE-3B93-4EAD-B9F1-AABEC5619F9B}" type="presParOf" srcId="{77A3AA1E-2210-4625-8419-4364B0EB811C}" destId="{94939CAA-F9B0-4C8A-886A-B2DF8E639B6F}" srcOrd="0" destOrd="0" presId="urn:microsoft.com/office/officeart/2005/8/layout/pyramid1"/>
    <dgm:cxn modelId="{07F0A5E2-B840-4CDD-8723-9FFCBDF76015}" type="presParOf" srcId="{77A3AA1E-2210-4625-8419-4364B0EB811C}" destId="{4C4BFBEC-394C-4319-B1E1-E2DF02FED9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EA346-CF8A-46A0-A73C-B729926AEAEE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E72476-0AAF-41E7-97D8-15304610DA26}">
      <dgm:prSet phldrT="[Text]" custT="1"/>
      <dgm:spPr/>
      <dgm:t>
        <a:bodyPr/>
        <a:lstStyle/>
        <a:p>
          <a:r>
            <a:rPr lang="sr-Latn-RS" sz="2000" dirty="0" smtClean="0"/>
            <a:t>Analiza potreba lokalnog tržišta rada za tehničarom informacionih tehnologija</a:t>
          </a:r>
          <a:endParaRPr lang="en-US" sz="2000" dirty="0"/>
        </a:p>
      </dgm:t>
    </dgm:pt>
    <dgm:pt modelId="{70D5A12D-13D0-4466-868C-B3EAAD1CB269}" type="parTrans" cxnId="{373287C4-91C1-4845-80AE-5E3FDEF09F4E}">
      <dgm:prSet/>
      <dgm:spPr/>
      <dgm:t>
        <a:bodyPr/>
        <a:lstStyle/>
        <a:p>
          <a:endParaRPr lang="en-US"/>
        </a:p>
      </dgm:t>
    </dgm:pt>
    <dgm:pt modelId="{E18CF16F-DA66-4FF2-8816-C430C4D98E26}" type="sibTrans" cxnId="{373287C4-91C1-4845-80AE-5E3FDEF09F4E}">
      <dgm:prSet/>
      <dgm:spPr/>
      <dgm:t>
        <a:bodyPr/>
        <a:lstStyle/>
        <a:p>
          <a:endParaRPr lang="en-US"/>
        </a:p>
      </dgm:t>
    </dgm:pt>
    <dgm:pt modelId="{2E3E2DDA-B11C-4A43-ADF9-2ADDA8A4C423}">
      <dgm:prSet phldrT="[Text]" custT="1"/>
      <dgm:spPr/>
      <dgm:t>
        <a:bodyPr/>
        <a:lstStyle/>
        <a:p>
          <a:r>
            <a:rPr lang="sr-Latn-RS" sz="2000" dirty="0" smtClean="0"/>
            <a:t>Analiza evidencije nezaposlenih u Gradu Trebinju i regiji Istočna Hercegovina</a:t>
          </a:r>
          <a:endParaRPr lang="en-US" sz="2000" dirty="0"/>
        </a:p>
      </dgm:t>
    </dgm:pt>
    <dgm:pt modelId="{9AFC383E-F7A8-4D27-950E-B202607B5396}" type="parTrans" cxnId="{D9E6558D-2C08-4BCC-8B99-710913E9B66B}">
      <dgm:prSet/>
      <dgm:spPr/>
      <dgm:t>
        <a:bodyPr/>
        <a:lstStyle/>
        <a:p>
          <a:endParaRPr lang="en-US"/>
        </a:p>
      </dgm:t>
    </dgm:pt>
    <dgm:pt modelId="{BD4E20A0-9CED-474F-9670-28B3C2231895}" type="sibTrans" cxnId="{D9E6558D-2C08-4BCC-8B99-710913E9B66B}">
      <dgm:prSet/>
      <dgm:spPr/>
      <dgm:t>
        <a:bodyPr/>
        <a:lstStyle/>
        <a:p>
          <a:endParaRPr lang="en-US"/>
        </a:p>
      </dgm:t>
    </dgm:pt>
    <dgm:pt modelId="{872428FE-C550-4FDD-9D20-E52003C9D8A3}">
      <dgm:prSet phldrT="[Text]" custT="1"/>
      <dgm:spPr/>
      <dgm:t>
        <a:bodyPr/>
        <a:lstStyle/>
        <a:p>
          <a:r>
            <a:rPr lang="sr-Latn-RS" sz="2000" dirty="0" smtClean="0"/>
            <a:t>Analiza stavova učenika i roditelja za uvođenje novog zanimanja</a:t>
          </a:r>
          <a:endParaRPr lang="en-US" sz="2000" dirty="0"/>
        </a:p>
      </dgm:t>
    </dgm:pt>
    <dgm:pt modelId="{8997107E-D331-4122-A8BA-DAB1E49EDD0F}" type="parTrans" cxnId="{8DA32983-00EF-4308-A13B-1DFE34C32D2F}">
      <dgm:prSet/>
      <dgm:spPr/>
      <dgm:t>
        <a:bodyPr/>
        <a:lstStyle/>
        <a:p>
          <a:endParaRPr lang="en-US"/>
        </a:p>
      </dgm:t>
    </dgm:pt>
    <dgm:pt modelId="{4A9DE328-A814-46AD-A899-DB0EAE4717F9}" type="sibTrans" cxnId="{8DA32983-00EF-4308-A13B-1DFE34C32D2F}">
      <dgm:prSet/>
      <dgm:spPr/>
      <dgm:t>
        <a:bodyPr/>
        <a:lstStyle/>
        <a:p>
          <a:endParaRPr lang="en-US"/>
        </a:p>
      </dgm:t>
    </dgm:pt>
    <dgm:pt modelId="{D49F465C-C71A-4616-84FC-FC73030005EE}">
      <dgm:prSet phldrT="[Text]" custT="1"/>
      <dgm:spPr/>
      <dgm:t>
        <a:bodyPr/>
        <a:lstStyle/>
        <a:p>
          <a:r>
            <a:rPr lang="sr-Latn-RS" sz="2000" dirty="0" smtClean="0"/>
            <a:t>Analiza stručne i kadrovske strukture, pro-stornih uslova i opreme po pedagoškim standardima</a:t>
          </a:r>
          <a:endParaRPr lang="en-US" sz="2000" dirty="0"/>
        </a:p>
      </dgm:t>
    </dgm:pt>
    <dgm:pt modelId="{F63A92C0-9A8E-45A6-927B-C2A5599F334B}" type="parTrans" cxnId="{23CA91AF-0325-429B-A454-1ED2AC76FB9E}">
      <dgm:prSet/>
      <dgm:spPr/>
      <dgm:t>
        <a:bodyPr/>
        <a:lstStyle/>
        <a:p>
          <a:endParaRPr lang="en-US"/>
        </a:p>
      </dgm:t>
    </dgm:pt>
    <dgm:pt modelId="{FC26B89E-0072-4C9E-A713-BA127EFDB4DE}" type="sibTrans" cxnId="{23CA91AF-0325-429B-A454-1ED2AC76FB9E}">
      <dgm:prSet/>
      <dgm:spPr/>
      <dgm:t>
        <a:bodyPr/>
        <a:lstStyle/>
        <a:p>
          <a:endParaRPr lang="en-US"/>
        </a:p>
      </dgm:t>
    </dgm:pt>
    <dgm:pt modelId="{2D32F921-0896-4055-89AA-0F0B8B5439A0}" type="pres">
      <dgm:prSet presAssocID="{B23EA346-CF8A-46A0-A73C-B729926AEA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3384C-8370-47D8-A383-20A83053568F}" type="pres">
      <dgm:prSet presAssocID="{4CE72476-0AAF-41E7-97D8-15304610DA2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D2489-527F-499F-8282-5B751E24D3AC}" type="pres">
      <dgm:prSet presAssocID="{E18CF16F-DA66-4FF2-8816-C430C4D98E26}" presName="space" presStyleCnt="0"/>
      <dgm:spPr/>
      <dgm:t>
        <a:bodyPr/>
        <a:lstStyle/>
        <a:p>
          <a:endParaRPr lang="en-US"/>
        </a:p>
      </dgm:t>
    </dgm:pt>
    <dgm:pt modelId="{DD1F1C37-4CA7-4246-9A72-5B269B1ACD3E}" type="pres">
      <dgm:prSet presAssocID="{2E3E2DDA-B11C-4A43-ADF9-2ADDA8A4C42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36D67-2455-4E67-9617-4FCCBA87759B}" type="pres">
      <dgm:prSet presAssocID="{BD4E20A0-9CED-474F-9670-28B3C2231895}" presName="space" presStyleCnt="0"/>
      <dgm:spPr/>
      <dgm:t>
        <a:bodyPr/>
        <a:lstStyle/>
        <a:p>
          <a:endParaRPr lang="en-US"/>
        </a:p>
      </dgm:t>
    </dgm:pt>
    <dgm:pt modelId="{FDF4E46A-EDC9-41A0-AE93-23C443978252}" type="pres">
      <dgm:prSet presAssocID="{872428FE-C550-4FDD-9D20-E52003C9D8A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6D7F-58FE-4A0F-98EA-177CD7A496AE}" type="pres">
      <dgm:prSet presAssocID="{4A9DE328-A814-46AD-A899-DB0EAE4717F9}" presName="space" presStyleCnt="0"/>
      <dgm:spPr/>
      <dgm:t>
        <a:bodyPr/>
        <a:lstStyle/>
        <a:p>
          <a:endParaRPr lang="en-US"/>
        </a:p>
      </dgm:t>
    </dgm:pt>
    <dgm:pt modelId="{B0A7A218-3699-4EA3-B633-B48CB5BB5C0B}" type="pres">
      <dgm:prSet presAssocID="{D49F465C-C71A-4616-84FC-FC73030005E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1D945-50A7-40F7-83B2-4A5C4C8540CE}" type="presOf" srcId="{2E3E2DDA-B11C-4A43-ADF9-2ADDA8A4C423}" destId="{DD1F1C37-4CA7-4246-9A72-5B269B1ACD3E}" srcOrd="0" destOrd="0" presId="urn:microsoft.com/office/officeart/2005/8/layout/venn3"/>
    <dgm:cxn modelId="{ACC223CA-16AD-42EC-ADC5-6844F8A1799C}" type="presOf" srcId="{4CE72476-0AAF-41E7-97D8-15304610DA26}" destId="{BD93384C-8370-47D8-A383-20A83053568F}" srcOrd="0" destOrd="0" presId="urn:microsoft.com/office/officeart/2005/8/layout/venn3"/>
    <dgm:cxn modelId="{373287C4-91C1-4845-80AE-5E3FDEF09F4E}" srcId="{B23EA346-CF8A-46A0-A73C-B729926AEAEE}" destId="{4CE72476-0AAF-41E7-97D8-15304610DA26}" srcOrd="0" destOrd="0" parTransId="{70D5A12D-13D0-4466-868C-B3EAAD1CB269}" sibTransId="{E18CF16F-DA66-4FF2-8816-C430C4D98E26}"/>
    <dgm:cxn modelId="{E63B24AD-A6A8-43D9-BF5F-58180A9AC1F4}" type="presOf" srcId="{872428FE-C550-4FDD-9D20-E52003C9D8A3}" destId="{FDF4E46A-EDC9-41A0-AE93-23C443978252}" srcOrd="0" destOrd="0" presId="urn:microsoft.com/office/officeart/2005/8/layout/venn3"/>
    <dgm:cxn modelId="{8DA32983-00EF-4308-A13B-1DFE34C32D2F}" srcId="{B23EA346-CF8A-46A0-A73C-B729926AEAEE}" destId="{872428FE-C550-4FDD-9D20-E52003C9D8A3}" srcOrd="2" destOrd="0" parTransId="{8997107E-D331-4122-A8BA-DAB1E49EDD0F}" sibTransId="{4A9DE328-A814-46AD-A899-DB0EAE4717F9}"/>
    <dgm:cxn modelId="{23CA91AF-0325-429B-A454-1ED2AC76FB9E}" srcId="{B23EA346-CF8A-46A0-A73C-B729926AEAEE}" destId="{D49F465C-C71A-4616-84FC-FC73030005EE}" srcOrd="3" destOrd="0" parTransId="{F63A92C0-9A8E-45A6-927B-C2A5599F334B}" sibTransId="{FC26B89E-0072-4C9E-A713-BA127EFDB4DE}"/>
    <dgm:cxn modelId="{6BD52572-0670-466E-A053-F62FDFDD656D}" type="presOf" srcId="{D49F465C-C71A-4616-84FC-FC73030005EE}" destId="{B0A7A218-3699-4EA3-B633-B48CB5BB5C0B}" srcOrd="0" destOrd="0" presId="urn:microsoft.com/office/officeart/2005/8/layout/venn3"/>
    <dgm:cxn modelId="{95835006-1903-498A-8CCB-427E05D10BF3}" type="presOf" srcId="{B23EA346-CF8A-46A0-A73C-B729926AEAEE}" destId="{2D32F921-0896-4055-89AA-0F0B8B5439A0}" srcOrd="0" destOrd="0" presId="urn:microsoft.com/office/officeart/2005/8/layout/venn3"/>
    <dgm:cxn modelId="{D9E6558D-2C08-4BCC-8B99-710913E9B66B}" srcId="{B23EA346-CF8A-46A0-A73C-B729926AEAEE}" destId="{2E3E2DDA-B11C-4A43-ADF9-2ADDA8A4C423}" srcOrd="1" destOrd="0" parTransId="{9AFC383E-F7A8-4D27-950E-B202607B5396}" sibTransId="{BD4E20A0-9CED-474F-9670-28B3C2231895}"/>
    <dgm:cxn modelId="{8562A0F0-A06A-441B-8B19-59F00B708FBE}" type="presParOf" srcId="{2D32F921-0896-4055-89AA-0F0B8B5439A0}" destId="{BD93384C-8370-47D8-A383-20A83053568F}" srcOrd="0" destOrd="0" presId="urn:microsoft.com/office/officeart/2005/8/layout/venn3"/>
    <dgm:cxn modelId="{E6761ED1-D656-42A9-971C-C12B36BEFCEC}" type="presParOf" srcId="{2D32F921-0896-4055-89AA-0F0B8B5439A0}" destId="{E84D2489-527F-499F-8282-5B751E24D3AC}" srcOrd="1" destOrd="0" presId="urn:microsoft.com/office/officeart/2005/8/layout/venn3"/>
    <dgm:cxn modelId="{78ACA9A8-DBBA-48B8-9F0F-57E50E890776}" type="presParOf" srcId="{2D32F921-0896-4055-89AA-0F0B8B5439A0}" destId="{DD1F1C37-4CA7-4246-9A72-5B269B1ACD3E}" srcOrd="2" destOrd="0" presId="urn:microsoft.com/office/officeart/2005/8/layout/venn3"/>
    <dgm:cxn modelId="{CDF9A846-F350-4802-B79D-939FB01F0290}" type="presParOf" srcId="{2D32F921-0896-4055-89AA-0F0B8B5439A0}" destId="{E1336D67-2455-4E67-9617-4FCCBA87759B}" srcOrd="3" destOrd="0" presId="urn:microsoft.com/office/officeart/2005/8/layout/venn3"/>
    <dgm:cxn modelId="{255659B7-40B6-403B-BC7E-2ED91B0A778F}" type="presParOf" srcId="{2D32F921-0896-4055-89AA-0F0B8B5439A0}" destId="{FDF4E46A-EDC9-41A0-AE93-23C443978252}" srcOrd="4" destOrd="0" presId="urn:microsoft.com/office/officeart/2005/8/layout/venn3"/>
    <dgm:cxn modelId="{F2982C12-6C80-48F0-B6E8-759C023FA8BF}" type="presParOf" srcId="{2D32F921-0896-4055-89AA-0F0B8B5439A0}" destId="{68A96D7F-58FE-4A0F-98EA-177CD7A496AE}" srcOrd="5" destOrd="0" presId="urn:microsoft.com/office/officeart/2005/8/layout/venn3"/>
    <dgm:cxn modelId="{A201D478-CDAF-499D-B13F-42AE4F2624A8}" type="presParOf" srcId="{2D32F921-0896-4055-89AA-0F0B8B5439A0}" destId="{B0A7A218-3699-4EA3-B633-B48CB5BB5C0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75A411-BB39-4241-93E9-52D827297C2D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B9E2A788-7B95-4DE9-8015-85F6F7D57EDB}">
      <dgm:prSet phldrT="[Text]" custT="1"/>
      <dgm:spPr/>
      <dgm:t>
        <a:bodyPr/>
        <a:lstStyle/>
        <a:p>
          <a:r>
            <a:rPr lang="sr-Latn-RS" sz="2000" dirty="0" smtClean="0"/>
            <a:t>III      izbor</a:t>
          </a:r>
          <a:endParaRPr lang="en-US" sz="2000" dirty="0"/>
        </a:p>
      </dgm:t>
    </dgm:pt>
    <dgm:pt modelId="{1C2B0C1B-B36B-46F1-887F-53555DC97594}" type="parTrans" cxnId="{2C169CDA-1C33-4B97-9215-358B31073B5F}">
      <dgm:prSet/>
      <dgm:spPr/>
      <dgm:t>
        <a:bodyPr/>
        <a:lstStyle/>
        <a:p>
          <a:endParaRPr lang="en-US"/>
        </a:p>
      </dgm:t>
    </dgm:pt>
    <dgm:pt modelId="{508BE330-CA6D-4899-BD78-1417B770521C}" type="sibTrans" cxnId="{2C169CDA-1C33-4B97-9215-358B31073B5F}">
      <dgm:prSet/>
      <dgm:spPr/>
      <dgm:t>
        <a:bodyPr/>
        <a:lstStyle/>
        <a:p>
          <a:endParaRPr lang="en-US"/>
        </a:p>
      </dgm:t>
    </dgm:pt>
    <dgm:pt modelId="{44B0709D-E279-4102-B74D-FB8BC047327B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22</a:t>
          </a:r>
        </a:p>
        <a:p>
          <a:r>
            <a:rPr lang="sr-Latn-RS" sz="2000" dirty="0" smtClean="0"/>
            <a:t>Tehničar IT</a:t>
          </a:r>
        </a:p>
        <a:p>
          <a:endParaRPr lang="en-US" sz="2000" dirty="0"/>
        </a:p>
      </dgm:t>
    </dgm:pt>
    <dgm:pt modelId="{9F9C248E-0ABD-4367-BDBB-5A4D35D47EB8}" type="parTrans" cxnId="{B17CBBC6-6157-4298-BD71-F2816A4A5CB1}">
      <dgm:prSet/>
      <dgm:spPr/>
      <dgm:t>
        <a:bodyPr/>
        <a:lstStyle/>
        <a:p>
          <a:endParaRPr lang="en-US"/>
        </a:p>
      </dgm:t>
    </dgm:pt>
    <dgm:pt modelId="{5A90EB70-AF19-4773-9127-64D3E6A7CF86}" type="sibTrans" cxnId="{B17CBBC6-6157-4298-BD71-F2816A4A5CB1}">
      <dgm:prSet/>
      <dgm:spPr/>
      <dgm:t>
        <a:bodyPr/>
        <a:lstStyle/>
        <a:p>
          <a:endParaRPr lang="en-US"/>
        </a:p>
      </dgm:t>
    </dgm:pt>
    <dgm:pt modelId="{7799BF28-9230-4BED-81E8-3FA4A0AC0781}">
      <dgm:prSet phldrT="[Text]" custT="1"/>
      <dgm:spPr/>
      <dgm:t>
        <a:bodyPr/>
        <a:lstStyle/>
        <a:p>
          <a:r>
            <a:rPr lang="sr-Latn-RS" sz="2000" dirty="0" smtClean="0"/>
            <a:t>88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2C3859A3-2867-44D3-BE5C-7ED6F576E7F2}" type="parTrans" cxnId="{880C9DFF-770A-4BEC-9D29-1506616C35BF}">
      <dgm:prSet/>
      <dgm:spPr/>
      <dgm:t>
        <a:bodyPr/>
        <a:lstStyle/>
        <a:p>
          <a:endParaRPr lang="en-US"/>
        </a:p>
      </dgm:t>
    </dgm:pt>
    <dgm:pt modelId="{E091630C-1D2B-44B2-B5B6-0E680568CABF}" type="sibTrans" cxnId="{880C9DFF-770A-4BEC-9D29-1506616C35BF}">
      <dgm:prSet/>
      <dgm:spPr/>
      <dgm:t>
        <a:bodyPr/>
        <a:lstStyle/>
        <a:p>
          <a:endParaRPr lang="en-US"/>
        </a:p>
      </dgm:t>
    </dgm:pt>
    <dgm:pt modelId="{4F75F2B3-C4EA-4E76-8C6F-4B7D6D573D55}" type="pres">
      <dgm:prSet presAssocID="{0F75A411-BB39-4241-93E9-52D827297C2D}" presName="Name0" presStyleCnt="0">
        <dgm:presLayoutVars>
          <dgm:dir/>
          <dgm:animLvl val="lvl"/>
          <dgm:resizeHandles val="exact"/>
        </dgm:presLayoutVars>
      </dgm:prSet>
      <dgm:spPr/>
    </dgm:pt>
    <dgm:pt modelId="{1E0DA975-9C15-4113-A0DF-A384553D42EA}" type="pres">
      <dgm:prSet presAssocID="{B9E2A788-7B95-4DE9-8015-85F6F7D57EDB}" presName="Name8" presStyleCnt="0"/>
      <dgm:spPr/>
    </dgm:pt>
    <dgm:pt modelId="{0BC6537A-6C4F-4BDE-886E-986AFE213E35}" type="pres">
      <dgm:prSet presAssocID="{B9E2A788-7B95-4DE9-8015-85F6F7D57ED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C4728-3DB9-4023-8E95-8BB2017E4E46}" type="pres">
      <dgm:prSet presAssocID="{B9E2A788-7B95-4DE9-8015-85F6F7D57E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C801D-E91A-4C78-8FF7-665E01660C6C}" type="pres">
      <dgm:prSet presAssocID="{44B0709D-E279-4102-B74D-FB8BC047327B}" presName="Name8" presStyleCnt="0"/>
      <dgm:spPr/>
    </dgm:pt>
    <dgm:pt modelId="{C9783070-B783-4046-8E17-2802FAFD7DCB}" type="pres">
      <dgm:prSet presAssocID="{44B0709D-E279-4102-B74D-FB8BC047327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5426F-F5B9-43F7-B8CF-6EA8C2512E3C}" type="pres">
      <dgm:prSet presAssocID="{44B0709D-E279-4102-B74D-FB8BC04732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56ED9-100D-4D14-911B-B15007718F07}" type="pres">
      <dgm:prSet presAssocID="{7799BF28-9230-4BED-81E8-3FA4A0AC0781}" presName="Name8" presStyleCnt="0"/>
      <dgm:spPr/>
    </dgm:pt>
    <dgm:pt modelId="{2E6F6806-0146-47B3-ADC5-FDC60EEB1E0E}" type="pres">
      <dgm:prSet presAssocID="{7799BF28-9230-4BED-81E8-3FA4A0AC078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557B-7096-4D4C-A46D-8BFD5EB9B112}" type="pres">
      <dgm:prSet presAssocID="{7799BF28-9230-4BED-81E8-3FA4A0AC07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C4902-BB0B-4F52-B123-C591FE0CAF2E}" type="presOf" srcId="{B9E2A788-7B95-4DE9-8015-85F6F7D57EDB}" destId="{626C4728-3DB9-4023-8E95-8BB2017E4E46}" srcOrd="1" destOrd="0" presId="urn:microsoft.com/office/officeart/2005/8/layout/pyramid1"/>
    <dgm:cxn modelId="{2C169CDA-1C33-4B97-9215-358B31073B5F}" srcId="{0F75A411-BB39-4241-93E9-52D827297C2D}" destId="{B9E2A788-7B95-4DE9-8015-85F6F7D57EDB}" srcOrd="0" destOrd="0" parTransId="{1C2B0C1B-B36B-46F1-887F-53555DC97594}" sibTransId="{508BE330-CA6D-4899-BD78-1417B770521C}"/>
    <dgm:cxn modelId="{70960A6F-EA37-4CA3-98CB-F134D55224F2}" type="presOf" srcId="{44B0709D-E279-4102-B74D-FB8BC047327B}" destId="{F1B5426F-F5B9-43F7-B8CF-6EA8C2512E3C}" srcOrd="1" destOrd="0" presId="urn:microsoft.com/office/officeart/2005/8/layout/pyramid1"/>
    <dgm:cxn modelId="{B17CBBC6-6157-4298-BD71-F2816A4A5CB1}" srcId="{0F75A411-BB39-4241-93E9-52D827297C2D}" destId="{44B0709D-E279-4102-B74D-FB8BC047327B}" srcOrd="1" destOrd="0" parTransId="{9F9C248E-0ABD-4367-BDBB-5A4D35D47EB8}" sibTransId="{5A90EB70-AF19-4773-9127-64D3E6A7CF86}"/>
    <dgm:cxn modelId="{16E14271-9BE9-41A8-883C-5CAC3D9AE4A1}" type="presOf" srcId="{7799BF28-9230-4BED-81E8-3FA4A0AC0781}" destId="{47FA557B-7096-4D4C-A46D-8BFD5EB9B112}" srcOrd="1" destOrd="0" presId="urn:microsoft.com/office/officeart/2005/8/layout/pyramid1"/>
    <dgm:cxn modelId="{472B1B9A-A1B6-42B4-8851-67A49505A17C}" type="presOf" srcId="{0F75A411-BB39-4241-93E9-52D827297C2D}" destId="{4F75F2B3-C4EA-4E76-8C6F-4B7D6D573D55}" srcOrd="0" destOrd="0" presId="urn:microsoft.com/office/officeart/2005/8/layout/pyramid1"/>
    <dgm:cxn modelId="{CC6091F0-FC2A-489A-8008-2925C2653AE8}" type="presOf" srcId="{44B0709D-E279-4102-B74D-FB8BC047327B}" destId="{C9783070-B783-4046-8E17-2802FAFD7DCB}" srcOrd="0" destOrd="0" presId="urn:microsoft.com/office/officeart/2005/8/layout/pyramid1"/>
    <dgm:cxn modelId="{63A391FA-9177-487F-BAA4-F8B8BCD3B752}" type="presOf" srcId="{7799BF28-9230-4BED-81E8-3FA4A0AC0781}" destId="{2E6F6806-0146-47B3-ADC5-FDC60EEB1E0E}" srcOrd="0" destOrd="0" presId="urn:microsoft.com/office/officeart/2005/8/layout/pyramid1"/>
    <dgm:cxn modelId="{BC82748E-EEA7-4417-8792-09FEACD6ED40}" type="presOf" srcId="{B9E2A788-7B95-4DE9-8015-85F6F7D57EDB}" destId="{0BC6537A-6C4F-4BDE-886E-986AFE213E35}" srcOrd="0" destOrd="0" presId="urn:microsoft.com/office/officeart/2005/8/layout/pyramid1"/>
    <dgm:cxn modelId="{880C9DFF-770A-4BEC-9D29-1506616C35BF}" srcId="{0F75A411-BB39-4241-93E9-52D827297C2D}" destId="{7799BF28-9230-4BED-81E8-3FA4A0AC0781}" srcOrd="2" destOrd="0" parTransId="{2C3859A3-2867-44D3-BE5C-7ED6F576E7F2}" sibTransId="{E091630C-1D2B-44B2-B5B6-0E680568CABF}"/>
    <dgm:cxn modelId="{75409A04-B490-4089-A617-B44AD60AEC41}" type="presParOf" srcId="{4F75F2B3-C4EA-4E76-8C6F-4B7D6D573D55}" destId="{1E0DA975-9C15-4113-A0DF-A384553D42EA}" srcOrd="0" destOrd="0" presId="urn:microsoft.com/office/officeart/2005/8/layout/pyramid1"/>
    <dgm:cxn modelId="{13028109-8391-4481-B637-34B87EEA38D0}" type="presParOf" srcId="{1E0DA975-9C15-4113-A0DF-A384553D42EA}" destId="{0BC6537A-6C4F-4BDE-886E-986AFE213E35}" srcOrd="0" destOrd="0" presId="urn:microsoft.com/office/officeart/2005/8/layout/pyramid1"/>
    <dgm:cxn modelId="{2AEE616D-7E07-471C-9FE7-8C1642209DE2}" type="presParOf" srcId="{1E0DA975-9C15-4113-A0DF-A384553D42EA}" destId="{626C4728-3DB9-4023-8E95-8BB2017E4E46}" srcOrd="1" destOrd="0" presId="urn:microsoft.com/office/officeart/2005/8/layout/pyramid1"/>
    <dgm:cxn modelId="{F97C78E4-2AAC-43B1-8EB6-6C4A35428D8F}" type="presParOf" srcId="{4F75F2B3-C4EA-4E76-8C6F-4B7D6D573D55}" destId="{7BAC801D-E91A-4C78-8FF7-665E01660C6C}" srcOrd="1" destOrd="0" presId="urn:microsoft.com/office/officeart/2005/8/layout/pyramid1"/>
    <dgm:cxn modelId="{3799D719-A36B-4784-9349-89B30133AF29}" type="presParOf" srcId="{7BAC801D-E91A-4C78-8FF7-665E01660C6C}" destId="{C9783070-B783-4046-8E17-2802FAFD7DCB}" srcOrd="0" destOrd="0" presId="urn:microsoft.com/office/officeart/2005/8/layout/pyramid1"/>
    <dgm:cxn modelId="{CBA57694-3860-4E37-853B-57F372E6DACE}" type="presParOf" srcId="{7BAC801D-E91A-4C78-8FF7-665E01660C6C}" destId="{F1B5426F-F5B9-43F7-B8CF-6EA8C2512E3C}" srcOrd="1" destOrd="0" presId="urn:microsoft.com/office/officeart/2005/8/layout/pyramid1"/>
    <dgm:cxn modelId="{7960D0DE-7CEB-466D-A908-6C46A4A7FBA9}" type="presParOf" srcId="{4F75F2B3-C4EA-4E76-8C6F-4B7D6D573D55}" destId="{B2E56ED9-100D-4D14-911B-B15007718F07}" srcOrd="2" destOrd="0" presId="urn:microsoft.com/office/officeart/2005/8/layout/pyramid1"/>
    <dgm:cxn modelId="{60A8CA6D-59FC-4A57-B170-7904192B8937}" type="presParOf" srcId="{B2E56ED9-100D-4D14-911B-B15007718F07}" destId="{2E6F6806-0146-47B3-ADC5-FDC60EEB1E0E}" srcOrd="0" destOrd="0" presId="urn:microsoft.com/office/officeart/2005/8/layout/pyramid1"/>
    <dgm:cxn modelId="{04E72F15-41EE-4605-8ACD-2A1E4EB02BEA}" type="presParOf" srcId="{B2E56ED9-100D-4D14-911B-B15007718F07}" destId="{47FA557B-7096-4D4C-A46D-8BFD5EB9B1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0D56E2B-09A4-4784-9548-2A1684E5AE99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BB745E-6D79-4AD2-8DAB-DCA137C858A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Stručna i kadrovska struktura</a:t>
          </a:r>
          <a:endParaRPr lang="en-US" sz="2000" dirty="0">
            <a:solidFill>
              <a:schemeClr val="tx1"/>
            </a:solidFill>
          </a:endParaRPr>
        </a:p>
      </dgm:t>
    </dgm:pt>
    <dgm:pt modelId="{BBD6B786-60A9-4C26-ABFF-177137F4C728}" type="parTrans" cxnId="{633B90B1-7CC8-4E25-BFF7-310BC8702AB9}">
      <dgm:prSet/>
      <dgm:spPr/>
      <dgm:t>
        <a:bodyPr/>
        <a:lstStyle/>
        <a:p>
          <a:endParaRPr lang="en-US"/>
        </a:p>
      </dgm:t>
    </dgm:pt>
    <dgm:pt modelId="{BD2620F3-A8D7-4A5A-8E8D-1513CDB7B605}" type="sibTrans" cxnId="{633B90B1-7CC8-4E25-BFF7-310BC8702AB9}">
      <dgm:prSet/>
      <dgm:spPr/>
      <dgm:t>
        <a:bodyPr/>
        <a:lstStyle/>
        <a:p>
          <a:endParaRPr lang="en-US"/>
        </a:p>
      </dgm:t>
    </dgm:pt>
    <dgm:pt modelId="{5984C84D-6631-4146-88FF-52F6DAC0A35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Opšteobrazovni predmeti</a:t>
          </a:r>
          <a:endParaRPr lang="en-US" sz="2000" dirty="0">
            <a:solidFill>
              <a:schemeClr val="tx1"/>
            </a:solidFill>
          </a:endParaRPr>
        </a:p>
      </dgm:t>
    </dgm:pt>
    <dgm:pt modelId="{70133DEE-1BCC-4947-A22B-B73EEA081E42}" type="parTrans" cxnId="{B3936F8F-5528-4B95-B133-1A1A1408779C}">
      <dgm:prSet/>
      <dgm:spPr/>
      <dgm:t>
        <a:bodyPr/>
        <a:lstStyle/>
        <a:p>
          <a:endParaRPr lang="en-US"/>
        </a:p>
      </dgm:t>
    </dgm:pt>
    <dgm:pt modelId="{04A5C976-654E-406F-8DC2-B8D6377A0982}" type="sibTrans" cxnId="{B3936F8F-5528-4B95-B133-1A1A1408779C}">
      <dgm:prSet/>
      <dgm:spPr/>
      <dgm:t>
        <a:bodyPr/>
        <a:lstStyle/>
        <a:p>
          <a:endParaRPr lang="en-US"/>
        </a:p>
      </dgm:t>
    </dgm:pt>
    <dgm:pt modelId="{F737049F-A76A-4B83-8DBF-5610C934310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Stručni predmeti</a:t>
          </a:r>
          <a:endParaRPr lang="en-US" sz="2000" dirty="0">
            <a:solidFill>
              <a:schemeClr val="tx1"/>
            </a:solidFill>
          </a:endParaRPr>
        </a:p>
      </dgm:t>
    </dgm:pt>
    <dgm:pt modelId="{1B656581-5850-42E1-BEF8-6CCB6A90215A}" type="parTrans" cxnId="{7F7E8004-1C98-4720-A41E-67F4CF2E45B1}">
      <dgm:prSet/>
      <dgm:spPr/>
      <dgm:t>
        <a:bodyPr/>
        <a:lstStyle/>
        <a:p>
          <a:endParaRPr lang="en-US"/>
        </a:p>
      </dgm:t>
    </dgm:pt>
    <dgm:pt modelId="{1EB8AE24-E614-42BE-82FB-F2F35D781B3D}" type="sibTrans" cxnId="{7F7E8004-1C98-4720-A41E-67F4CF2E45B1}">
      <dgm:prSet/>
      <dgm:spPr/>
      <dgm:t>
        <a:bodyPr/>
        <a:lstStyle/>
        <a:p>
          <a:endParaRPr lang="en-US"/>
        </a:p>
      </dgm:t>
    </dgm:pt>
    <dgm:pt modelId="{6255F97E-E21D-40D9-9F81-6E4424F1ABEC}" type="pres">
      <dgm:prSet presAssocID="{30D56E2B-09A4-4784-9548-2A1684E5AE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BB6AA4-1F73-49B2-82B6-0C0573B455D9}" type="pres">
      <dgm:prSet presAssocID="{C2BB745E-6D79-4AD2-8DAB-DCA137C858A2}" presName="hierRoot1" presStyleCnt="0"/>
      <dgm:spPr/>
    </dgm:pt>
    <dgm:pt modelId="{708F116A-4319-40BB-9A04-7C7AE96FAB20}" type="pres">
      <dgm:prSet presAssocID="{C2BB745E-6D79-4AD2-8DAB-DCA137C858A2}" presName="composite" presStyleCnt="0"/>
      <dgm:spPr/>
    </dgm:pt>
    <dgm:pt modelId="{D658D858-6E79-49E9-83FE-5ED46FD0EE77}" type="pres">
      <dgm:prSet presAssocID="{C2BB745E-6D79-4AD2-8DAB-DCA137C858A2}" presName="background" presStyleLbl="node0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24B9AC26-22F3-478B-A833-24A54DBBFD5A}" type="pres">
      <dgm:prSet presAssocID="{C2BB745E-6D79-4AD2-8DAB-DCA137C858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5DA50-F0AB-48FE-88E8-F87C42A8BE13}" type="pres">
      <dgm:prSet presAssocID="{C2BB745E-6D79-4AD2-8DAB-DCA137C858A2}" presName="hierChild2" presStyleCnt="0"/>
      <dgm:spPr/>
    </dgm:pt>
    <dgm:pt modelId="{034B730A-4E9B-4B13-8F2E-2BB966C7BBD4}" type="pres">
      <dgm:prSet presAssocID="{70133DEE-1BCC-4947-A22B-B73EEA081E4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CD7F38-3DBC-4385-9B72-A52124F268A0}" type="pres">
      <dgm:prSet presAssocID="{5984C84D-6631-4146-88FF-52F6DAC0A35E}" presName="hierRoot2" presStyleCnt="0"/>
      <dgm:spPr/>
    </dgm:pt>
    <dgm:pt modelId="{F6D865C3-BC0D-487B-A8FB-E6FD4A886F30}" type="pres">
      <dgm:prSet presAssocID="{5984C84D-6631-4146-88FF-52F6DAC0A35E}" presName="composite2" presStyleCnt="0"/>
      <dgm:spPr/>
    </dgm:pt>
    <dgm:pt modelId="{2BC6D828-E8D9-4604-B33C-54EB799B5769}" type="pres">
      <dgm:prSet presAssocID="{5984C84D-6631-4146-88FF-52F6DAC0A35E}" presName="background2" presStyleLbl="node2" presStyleIdx="0" presStyleCnt="2"/>
      <dgm:spPr/>
    </dgm:pt>
    <dgm:pt modelId="{9A8545CC-4A65-48FD-8A6C-F67D733BB6EA}" type="pres">
      <dgm:prSet presAssocID="{5984C84D-6631-4146-88FF-52F6DAC0A3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C58E5-2CBA-462A-9329-5352297CB76D}" type="pres">
      <dgm:prSet presAssocID="{5984C84D-6631-4146-88FF-52F6DAC0A35E}" presName="hierChild3" presStyleCnt="0"/>
      <dgm:spPr/>
    </dgm:pt>
    <dgm:pt modelId="{3D978DFB-2063-42C4-8ED9-76B138572771}" type="pres">
      <dgm:prSet presAssocID="{1B656581-5850-42E1-BEF8-6CCB6A90215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8C3891E-A4F4-4E30-A08F-8E7AEDDF7B16}" type="pres">
      <dgm:prSet presAssocID="{F737049F-A76A-4B83-8DBF-5610C9343109}" presName="hierRoot2" presStyleCnt="0"/>
      <dgm:spPr/>
    </dgm:pt>
    <dgm:pt modelId="{4518E081-E30B-439D-9551-B1121F1B493B}" type="pres">
      <dgm:prSet presAssocID="{F737049F-A76A-4B83-8DBF-5610C9343109}" presName="composite2" presStyleCnt="0"/>
      <dgm:spPr/>
    </dgm:pt>
    <dgm:pt modelId="{996D0258-6832-4E30-A047-F2B76699C58F}" type="pres">
      <dgm:prSet presAssocID="{F737049F-A76A-4B83-8DBF-5610C9343109}" presName="background2" presStyleLbl="node2" presStyleIdx="1" presStyleCnt="2"/>
      <dgm:spPr/>
    </dgm:pt>
    <dgm:pt modelId="{BF6C481C-B18C-400D-80DC-36F7D80C998C}" type="pres">
      <dgm:prSet presAssocID="{F737049F-A76A-4B83-8DBF-5610C934310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ACDE-7710-40EF-8259-58C086E9208A}" type="pres">
      <dgm:prSet presAssocID="{F737049F-A76A-4B83-8DBF-5610C9343109}" presName="hierChild3" presStyleCnt="0"/>
      <dgm:spPr/>
    </dgm:pt>
  </dgm:ptLst>
  <dgm:cxnLst>
    <dgm:cxn modelId="{15B9C228-722D-4780-9CA7-77DBA99B82F1}" type="presOf" srcId="{30D56E2B-09A4-4784-9548-2A1684E5AE99}" destId="{6255F97E-E21D-40D9-9F81-6E4424F1ABEC}" srcOrd="0" destOrd="0" presId="urn:microsoft.com/office/officeart/2005/8/layout/hierarchy1"/>
    <dgm:cxn modelId="{67D2521F-E896-44BD-A045-7DF5BA893366}" type="presOf" srcId="{70133DEE-1BCC-4947-A22B-B73EEA081E42}" destId="{034B730A-4E9B-4B13-8F2E-2BB966C7BBD4}" srcOrd="0" destOrd="0" presId="urn:microsoft.com/office/officeart/2005/8/layout/hierarchy1"/>
    <dgm:cxn modelId="{7F7E8004-1C98-4720-A41E-67F4CF2E45B1}" srcId="{C2BB745E-6D79-4AD2-8DAB-DCA137C858A2}" destId="{F737049F-A76A-4B83-8DBF-5610C9343109}" srcOrd="1" destOrd="0" parTransId="{1B656581-5850-42E1-BEF8-6CCB6A90215A}" sibTransId="{1EB8AE24-E614-42BE-82FB-F2F35D781B3D}"/>
    <dgm:cxn modelId="{B3936F8F-5528-4B95-B133-1A1A1408779C}" srcId="{C2BB745E-6D79-4AD2-8DAB-DCA137C858A2}" destId="{5984C84D-6631-4146-88FF-52F6DAC0A35E}" srcOrd="0" destOrd="0" parTransId="{70133DEE-1BCC-4947-A22B-B73EEA081E42}" sibTransId="{04A5C976-654E-406F-8DC2-B8D6377A0982}"/>
    <dgm:cxn modelId="{3FD10F9E-A0AC-4060-97A4-1B5FD8296124}" type="presOf" srcId="{F737049F-A76A-4B83-8DBF-5610C9343109}" destId="{BF6C481C-B18C-400D-80DC-36F7D80C998C}" srcOrd="0" destOrd="0" presId="urn:microsoft.com/office/officeart/2005/8/layout/hierarchy1"/>
    <dgm:cxn modelId="{5ED21536-2BCC-4702-B0A6-B93E642B1FAA}" type="presOf" srcId="{C2BB745E-6D79-4AD2-8DAB-DCA137C858A2}" destId="{24B9AC26-22F3-478B-A833-24A54DBBFD5A}" srcOrd="0" destOrd="0" presId="urn:microsoft.com/office/officeart/2005/8/layout/hierarchy1"/>
    <dgm:cxn modelId="{6FE78273-96D4-4DDE-AA0D-E69362ABB244}" type="presOf" srcId="{5984C84D-6631-4146-88FF-52F6DAC0A35E}" destId="{9A8545CC-4A65-48FD-8A6C-F67D733BB6EA}" srcOrd="0" destOrd="0" presId="urn:microsoft.com/office/officeart/2005/8/layout/hierarchy1"/>
    <dgm:cxn modelId="{633B90B1-7CC8-4E25-BFF7-310BC8702AB9}" srcId="{30D56E2B-09A4-4784-9548-2A1684E5AE99}" destId="{C2BB745E-6D79-4AD2-8DAB-DCA137C858A2}" srcOrd="0" destOrd="0" parTransId="{BBD6B786-60A9-4C26-ABFF-177137F4C728}" sibTransId="{BD2620F3-A8D7-4A5A-8E8D-1513CDB7B605}"/>
    <dgm:cxn modelId="{77894720-65C0-4FA5-AF22-D389B2BBBC58}" type="presOf" srcId="{1B656581-5850-42E1-BEF8-6CCB6A90215A}" destId="{3D978DFB-2063-42C4-8ED9-76B138572771}" srcOrd="0" destOrd="0" presId="urn:microsoft.com/office/officeart/2005/8/layout/hierarchy1"/>
    <dgm:cxn modelId="{B28C629E-99A3-4536-A19E-66D3B4E909B9}" type="presParOf" srcId="{6255F97E-E21D-40D9-9F81-6E4424F1ABEC}" destId="{F7BB6AA4-1F73-49B2-82B6-0C0573B455D9}" srcOrd="0" destOrd="0" presId="urn:microsoft.com/office/officeart/2005/8/layout/hierarchy1"/>
    <dgm:cxn modelId="{A1FAB4B1-27DD-4321-8D23-41D0E2D983E9}" type="presParOf" srcId="{F7BB6AA4-1F73-49B2-82B6-0C0573B455D9}" destId="{708F116A-4319-40BB-9A04-7C7AE96FAB20}" srcOrd="0" destOrd="0" presId="urn:microsoft.com/office/officeart/2005/8/layout/hierarchy1"/>
    <dgm:cxn modelId="{C4F4B68C-C88D-4C16-9E01-8DEBAFB792E4}" type="presParOf" srcId="{708F116A-4319-40BB-9A04-7C7AE96FAB20}" destId="{D658D858-6E79-49E9-83FE-5ED46FD0EE77}" srcOrd="0" destOrd="0" presId="urn:microsoft.com/office/officeart/2005/8/layout/hierarchy1"/>
    <dgm:cxn modelId="{AA436627-432F-4B6D-AB4D-89234F83C232}" type="presParOf" srcId="{708F116A-4319-40BB-9A04-7C7AE96FAB20}" destId="{24B9AC26-22F3-478B-A833-24A54DBBFD5A}" srcOrd="1" destOrd="0" presId="urn:microsoft.com/office/officeart/2005/8/layout/hierarchy1"/>
    <dgm:cxn modelId="{A1077B84-0714-4F9B-831B-71322284D795}" type="presParOf" srcId="{F7BB6AA4-1F73-49B2-82B6-0C0573B455D9}" destId="{EF15DA50-F0AB-48FE-88E8-F87C42A8BE13}" srcOrd="1" destOrd="0" presId="urn:microsoft.com/office/officeart/2005/8/layout/hierarchy1"/>
    <dgm:cxn modelId="{FE20C6DC-86B4-4174-8E05-3B8D5AA7B66A}" type="presParOf" srcId="{EF15DA50-F0AB-48FE-88E8-F87C42A8BE13}" destId="{034B730A-4E9B-4B13-8F2E-2BB966C7BBD4}" srcOrd="0" destOrd="0" presId="urn:microsoft.com/office/officeart/2005/8/layout/hierarchy1"/>
    <dgm:cxn modelId="{547BB8B8-A4BF-4674-B334-8E584CD3F7A7}" type="presParOf" srcId="{EF15DA50-F0AB-48FE-88E8-F87C42A8BE13}" destId="{AFCD7F38-3DBC-4385-9B72-A52124F268A0}" srcOrd="1" destOrd="0" presId="urn:microsoft.com/office/officeart/2005/8/layout/hierarchy1"/>
    <dgm:cxn modelId="{789A0313-7E3C-47B4-A19F-9E25B4FB39E6}" type="presParOf" srcId="{AFCD7F38-3DBC-4385-9B72-A52124F268A0}" destId="{F6D865C3-BC0D-487B-A8FB-E6FD4A886F30}" srcOrd="0" destOrd="0" presId="urn:microsoft.com/office/officeart/2005/8/layout/hierarchy1"/>
    <dgm:cxn modelId="{2502CE47-1506-4D81-969F-636FA96D7490}" type="presParOf" srcId="{F6D865C3-BC0D-487B-A8FB-E6FD4A886F30}" destId="{2BC6D828-E8D9-4604-B33C-54EB799B5769}" srcOrd="0" destOrd="0" presId="urn:microsoft.com/office/officeart/2005/8/layout/hierarchy1"/>
    <dgm:cxn modelId="{A84CD1F4-E605-4F25-981D-6C29DB6D09C3}" type="presParOf" srcId="{F6D865C3-BC0D-487B-A8FB-E6FD4A886F30}" destId="{9A8545CC-4A65-48FD-8A6C-F67D733BB6EA}" srcOrd="1" destOrd="0" presId="urn:microsoft.com/office/officeart/2005/8/layout/hierarchy1"/>
    <dgm:cxn modelId="{C12767C8-31E3-4D4C-BA89-C6A972D23910}" type="presParOf" srcId="{AFCD7F38-3DBC-4385-9B72-A52124F268A0}" destId="{D79C58E5-2CBA-462A-9329-5352297CB76D}" srcOrd="1" destOrd="0" presId="urn:microsoft.com/office/officeart/2005/8/layout/hierarchy1"/>
    <dgm:cxn modelId="{216E46ED-1986-44C3-9A80-0448CD487162}" type="presParOf" srcId="{EF15DA50-F0AB-48FE-88E8-F87C42A8BE13}" destId="{3D978DFB-2063-42C4-8ED9-76B138572771}" srcOrd="2" destOrd="0" presId="urn:microsoft.com/office/officeart/2005/8/layout/hierarchy1"/>
    <dgm:cxn modelId="{BF9ED62E-3CC3-4C91-AF20-065041E13A4D}" type="presParOf" srcId="{EF15DA50-F0AB-48FE-88E8-F87C42A8BE13}" destId="{18C3891E-A4F4-4E30-A08F-8E7AEDDF7B16}" srcOrd="3" destOrd="0" presId="urn:microsoft.com/office/officeart/2005/8/layout/hierarchy1"/>
    <dgm:cxn modelId="{FE7BABFB-11EE-4C8D-9955-ECB3E5762277}" type="presParOf" srcId="{18C3891E-A4F4-4E30-A08F-8E7AEDDF7B16}" destId="{4518E081-E30B-439D-9551-B1121F1B493B}" srcOrd="0" destOrd="0" presId="urn:microsoft.com/office/officeart/2005/8/layout/hierarchy1"/>
    <dgm:cxn modelId="{08C68D2B-94AF-492E-A51C-E14FEA0CF669}" type="presParOf" srcId="{4518E081-E30B-439D-9551-B1121F1B493B}" destId="{996D0258-6832-4E30-A047-F2B76699C58F}" srcOrd="0" destOrd="0" presId="urn:microsoft.com/office/officeart/2005/8/layout/hierarchy1"/>
    <dgm:cxn modelId="{71E3F003-3A28-4CA9-903C-982CF9F6096D}" type="presParOf" srcId="{4518E081-E30B-439D-9551-B1121F1B493B}" destId="{BF6C481C-B18C-400D-80DC-36F7D80C998C}" srcOrd="1" destOrd="0" presId="urn:microsoft.com/office/officeart/2005/8/layout/hierarchy1"/>
    <dgm:cxn modelId="{AF12C7B5-6A10-4742-9579-2FB05251ABFF}" type="presParOf" srcId="{18C3891E-A4F4-4E30-A08F-8E7AEDDF7B16}" destId="{2DD8ACDE-7710-40EF-8259-58C086E92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93DD3C-3D8B-4DED-A27C-EC95CF9ED4AA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6A646-42EF-492E-84CC-B8B906844DCA}">
      <dgm:prSet phldrT="[Text]" custT="1"/>
      <dgm:spPr/>
      <dgm:t>
        <a:bodyPr/>
        <a:lstStyle/>
        <a:p>
          <a:r>
            <a:rPr lang="sr-Latn-RS" sz="2000" dirty="0" smtClean="0"/>
            <a:t>Prostorni uslovi i oprema</a:t>
          </a:r>
          <a:endParaRPr lang="en-US" sz="2000" dirty="0"/>
        </a:p>
      </dgm:t>
    </dgm:pt>
    <dgm:pt modelId="{97F5FB79-8B54-411C-AF27-7BA2454809B6}" type="parTrans" cxnId="{A3AF74A8-D634-4891-98B7-BC75A30706DF}">
      <dgm:prSet/>
      <dgm:spPr/>
      <dgm:t>
        <a:bodyPr/>
        <a:lstStyle/>
        <a:p>
          <a:endParaRPr lang="en-US"/>
        </a:p>
      </dgm:t>
    </dgm:pt>
    <dgm:pt modelId="{6BED71F7-7BBC-4847-8D41-33D6D1D5A840}" type="sibTrans" cxnId="{A3AF74A8-D634-4891-98B7-BC75A30706DF}">
      <dgm:prSet/>
      <dgm:spPr/>
      <dgm:t>
        <a:bodyPr/>
        <a:lstStyle/>
        <a:p>
          <a:endParaRPr lang="en-US"/>
        </a:p>
      </dgm:t>
    </dgm:pt>
    <dgm:pt modelId="{3375AA3A-1A8A-4E27-BDF5-EB8FDEA9697A}" type="pres">
      <dgm:prSet presAssocID="{4593DD3C-3D8B-4DED-A27C-EC95CF9ED4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1C26E-2BD6-488A-BC6B-B4D987381A29}" type="pres">
      <dgm:prSet presAssocID="{D486A646-42EF-492E-84CC-B8B906844DCA}" presName="node" presStyleLbl="node1" presStyleIdx="0" presStyleCnt="1" custScaleX="91312" custScaleY="93064" custLinFactNeighborX="2915" custLinFactNeighborY="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762B8-D1FD-4269-84D4-E7F5E3EEE122}" type="presOf" srcId="{4593DD3C-3D8B-4DED-A27C-EC95CF9ED4AA}" destId="{3375AA3A-1A8A-4E27-BDF5-EB8FDEA9697A}" srcOrd="0" destOrd="0" presId="urn:microsoft.com/office/officeart/2005/8/layout/default#1"/>
    <dgm:cxn modelId="{A3AF74A8-D634-4891-98B7-BC75A30706DF}" srcId="{4593DD3C-3D8B-4DED-A27C-EC95CF9ED4AA}" destId="{D486A646-42EF-492E-84CC-B8B906844DCA}" srcOrd="0" destOrd="0" parTransId="{97F5FB79-8B54-411C-AF27-7BA2454809B6}" sibTransId="{6BED71F7-7BBC-4847-8D41-33D6D1D5A840}"/>
    <dgm:cxn modelId="{C644AFFC-299B-4AFD-BFEB-DD140B6CF2BE}" type="presOf" srcId="{D486A646-42EF-492E-84CC-B8B906844DCA}" destId="{6921C26E-2BD6-488A-BC6B-B4D987381A29}" srcOrd="0" destOrd="0" presId="urn:microsoft.com/office/officeart/2005/8/layout/default#1"/>
    <dgm:cxn modelId="{FE424F6E-C644-4C4E-B401-9CA67D1DBB79}" type="presParOf" srcId="{3375AA3A-1A8A-4E27-BDF5-EB8FDEA9697A}" destId="{6921C26E-2BD6-488A-BC6B-B4D987381A29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0229754-9FEA-488D-BA8B-06ED0F5C8B4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42AE4B4-3D4B-422B-9508-401BF880C1E4}">
      <dgm:prSet phldrT="[Text]" custT="1"/>
      <dgm:spPr/>
      <dgm:t>
        <a:bodyPr/>
        <a:lstStyle/>
        <a:p>
          <a:endParaRPr lang="en-US" sz="2000" dirty="0"/>
        </a:p>
      </dgm:t>
    </dgm:pt>
    <dgm:pt modelId="{1F4C544A-4098-4160-B814-09716C8FCD5F}" type="parTrans" cxnId="{FF64A665-2194-4139-91B9-D3F4D96BD0F7}">
      <dgm:prSet/>
      <dgm:spPr/>
      <dgm:t>
        <a:bodyPr/>
        <a:lstStyle/>
        <a:p>
          <a:endParaRPr lang="en-US"/>
        </a:p>
      </dgm:t>
    </dgm:pt>
    <dgm:pt modelId="{E642FF60-2FA8-4448-8F7E-F3FE879C18F7}" type="sibTrans" cxnId="{FF64A665-2194-4139-91B9-D3F4D96BD0F7}">
      <dgm:prSet/>
      <dgm:spPr/>
      <dgm:t>
        <a:bodyPr/>
        <a:lstStyle/>
        <a:p>
          <a:endParaRPr lang="en-US"/>
        </a:p>
      </dgm:t>
    </dgm:pt>
    <dgm:pt modelId="{D24FC476-D9F3-459D-B2CE-5DB436986EEB}" type="pres">
      <dgm:prSet presAssocID="{20229754-9FEA-488D-BA8B-06ED0F5C8B49}" presName="Name0" presStyleCnt="0">
        <dgm:presLayoutVars>
          <dgm:dir/>
          <dgm:animLvl val="lvl"/>
          <dgm:resizeHandles val="exact"/>
        </dgm:presLayoutVars>
      </dgm:prSet>
      <dgm:spPr/>
    </dgm:pt>
    <dgm:pt modelId="{D859CE7D-FEB6-47BF-9A23-082D2C6246A1}" type="pres">
      <dgm:prSet presAssocID="{20229754-9FEA-488D-BA8B-06ED0F5C8B49}" presName="dummy" presStyleCnt="0"/>
      <dgm:spPr/>
    </dgm:pt>
    <dgm:pt modelId="{DED6D86C-0D3B-470C-9177-A744611615D3}" type="pres">
      <dgm:prSet presAssocID="{20229754-9FEA-488D-BA8B-06ED0F5C8B49}" presName="linH" presStyleCnt="0"/>
      <dgm:spPr/>
    </dgm:pt>
    <dgm:pt modelId="{B9DD3404-53F3-42DB-A0ED-B6B3798BD2C2}" type="pres">
      <dgm:prSet presAssocID="{20229754-9FEA-488D-BA8B-06ED0F5C8B49}" presName="padding1" presStyleCnt="0"/>
      <dgm:spPr/>
    </dgm:pt>
    <dgm:pt modelId="{D17DE0BF-ED15-45FD-A069-090C1C3D3562}" type="pres">
      <dgm:prSet presAssocID="{142AE4B4-3D4B-422B-9508-401BF880C1E4}" presName="linV" presStyleCnt="0"/>
      <dgm:spPr/>
    </dgm:pt>
    <dgm:pt modelId="{6924845D-95F2-4A2F-9DAF-18CCC1644882}" type="pres">
      <dgm:prSet presAssocID="{142AE4B4-3D4B-422B-9508-401BF880C1E4}" presName="spVertical1" presStyleCnt="0"/>
      <dgm:spPr/>
    </dgm:pt>
    <dgm:pt modelId="{B1F9185C-AE32-418D-A456-D35F794AE76C}" type="pres">
      <dgm:prSet presAssocID="{142AE4B4-3D4B-422B-9508-401BF880C1E4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3A541-172F-45AD-A59E-A3441AF478F3}" type="pres">
      <dgm:prSet presAssocID="{142AE4B4-3D4B-422B-9508-401BF880C1E4}" presName="spVertical2" presStyleCnt="0"/>
      <dgm:spPr/>
    </dgm:pt>
    <dgm:pt modelId="{ABE90AEF-D156-42C9-B0C2-D496DA1EE738}" type="pres">
      <dgm:prSet presAssocID="{142AE4B4-3D4B-422B-9508-401BF880C1E4}" presName="spVertical3" presStyleCnt="0"/>
      <dgm:spPr/>
    </dgm:pt>
    <dgm:pt modelId="{492DEE65-FDF0-4CFE-BC8D-8807B11A49BE}" type="pres">
      <dgm:prSet presAssocID="{20229754-9FEA-488D-BA8B-06ED0F5C8B49}" presName="padding2" presStyleCnt="0"/>
      <dgm:spPr/>
    </dgm:pt>
    <dgm:pt modelId="{07137527-23FD-4643-A6A5-F8077EC902FA}" type="pres">
      <dgm:prSet presAssocID="{20229754-9FEA-488D-BA8B-06ED0F5C8B49}" presName="negArrow" presStyleCnt="0"/>
      <dgm:spPr/>
    </dgm:pt>
    <dgm:pt modelId="{AC099B3E-8262-498F-B4F8-BEDB063FF5D2}" type="pres">
      <dgm:prSet presAssocID="{20229754-9FEA-488D-BA8B-06ED0F5C8B49}" presName="backgroundArrow" presStyleLbl="node1" presStyleIdx="0" presStyleCnt="1" custLinFactY="19577" custLinFactNeighborY="100000"/>
      <dgm:spPr/>
    </dgm:pt>
  </dgm:ptLst>
  <dgm:cxnLst>
    <dgm:cxn modelId="{10228895-8759-4989-B7E8-91CEB57763AC}" type="presOf" srcId="{142AE4B4-3D4B-422B-9508-401BF880C1E4}" destId="{B1F9185C-AE32-418D-A456-D35F794AE76C}" srcOrd="0" destOrd="0" presId="urn:microsoft.com/office/officeart/2005/8/layout/hProcess3"/>
    <dgm:cxn modelId="{FF64A665-2194-4139-91B9-D3F4D96BD0F7}" srcId="{20229754-9FEA-488D-BA8B-06ED0F5C8B49}" destId="{142AE4B4-3D4B-422B-9508-401BF880C1E4}" srcOrd="0" destOrd="0" parTransId="{1F4C544A-4098-4160-B814-09716C8FCD5F}" sibTransId="{E642FF60-2FA8-4448-8F7E-F3FE879C18F7}"/>
    <dgm:cxn modelId="{2CD33275-231C-46BF-81DD-57906DFB6229}" type="presOf" srcId="{20229754-9FEA-488D-BA8B-06ED0F5C8B49}" destId="{D24FC476-D9F3-459D-B2CE-5DB436986EEB}" srcOrd="0" destOrd="0" presId="urn:microsoft.com/office/officeart/2005/8/layout/hProcess3"/>
    <dgm:cxn modelId="{5D639615-5DD3-4EFB-86CC-964658D363E1}" type="presParOf" srcId="{D24FC476-D9F3-459D-B2CE-5DB436986EEB}" destId="{D859CE7D-FEB6-47BF-9A23-082D2C6246A1}" srcOrd="0" destOrd="0" presId="urn:microsoft.com/office/officeart/2005/8/layout/hProcess3"/>
    <dgm:cxn modelId="{BD1236FF-6267-467A-8DD5-368FDD829E9A}" type="presParOf" srcId="{D24FC476-D9F3-459D-B2CE-5DB436986EEB}" destId="{DED6D86C-0D3B-470C-9177-A744611615D3}" srcOrd="1" destOrd="0" presId="urn:microsoft.com/office/officeart/2005/8/layout/hProcess3"/>
    <dgm:cxn modelId="{ED021B3C-F35C-4B86-9181-A48544EDDBCC}" type="presParOf" srcId="{DED6D86C-0D3B-470C-9177-A744611615D3}" destId="{B9DD3404-53F3-42DB-A0ED-B6B3798BD2C2}" srcOrd="0" destOrd="0" presId="urn:microsoft.com/office/officeart/2005/8/layout/hProcess3"/>
    <dgm:cxn modelId="{B59E87B1-C2B3-44DA-9D50-103079EBBE44}" type="presParOf" srcId="{DED6D86C-0D3B-470C-9177-A744611615D3}" destId="{D17DE0BF-ED15-45FD-A069-090C1C3D3562}" srcOrd="1" destOrd="0" presId="urn:microsoft.com/office/officeart/2005/8/layout/hProcess3"/>
    <dgm:cxn modelId="{DF21A67A-AE1D-4FC1-99BC-EA80FF85368A}" type="presParOf" srcId="{D17DE0BF-ED15-45FD-A069-090C1C3D3562}" destId="{6924845D-95F2-4A2F-9DAF-18CCC1644882}" srcOrd="0" destOrd="0" presId="urn:microsoft.com/office/officeart/2005/8/layout/hProcess3"/>
    <dgm:cxn modelId="{24AE3A83-02F2-45E2-9E17-A227173A0C4D}" type="presParOf" srcId="{D17DE0BF-ED15-45FD-A069-090C1C3D3562}" destId="{B1F9185C-AE32-418D-A456-D35F794AE76C}" srcOrd="1" destOrd="0" presId="urn:microsoft.com/office/officeart/2005/8/layout/hProcess3"/>
    <dgm:cxn modelId="{8081D80D-9F9D-4293-959D-05271B07A025}" type="presParOf" srcId="{D17DE0BF-ED15-45FD-A069-090C1C3D3562}" destId="{6993A541-172F-45AD-A59E-A3441AF478F3}" srcOrd="2" destOrd="0" presId="urn:microsoft.com/office/officeart/2005/8/layout/hProcess3"/>
    <dgm:cxn modelId="{29627700-7157-4082-8079-FB1A907FE0CD}" type="presParOf" srcId="{D17DE0BF-ED15-45FD-A069-090C1C3D3562}" destId="{ABE90AEF-D156-42C9-B0C2-D496DA1EE738}" srcOrd="3" destOrd="0" presId="urn:microsoft.com/office/officeart/2005/8/layout/hProcess3"/>
    <dgm:cxn modelId="{B283D4F5-303D-4F45-84ED-200F264C6868}" type="presParOf" srcId="{DED6D86C-0D3B-470C-9177-A744611615D3}" destId="{492DEE65-FDF0-4CFE-BC8D-8807B11A49BE}" srcOrd="2" destOrd="0" presId="urn:microsoft.com/office/officeart/2005/8/layout/hProcess3"/>
    <dgm:cxn modelId="{DDA5A00D-0D5C-4793-A0DE-872C6B767C62}" type="presParOf" srcId="{DED6D86C-0D3B-470C-9177-A744611615D3}" destId="{07137527-23FD-4643-A6A5-F8077EC902FA}" srcOrd="3" destOrd="0" presId="urn:microsoft.com/office/officeart/2005/8/layout/hProcess3"/>
    <dgm:cxn modelId="{CBE31C49-3FDA-430A-91CB-29F3FBC73037}" type="presParOf" srcId="{DED6D86C-0D3B-470C-9177-A744611615D3}" destId="{AC099B3E-8262-498F-B4F8-BEDB063FF5D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7AE4F5B-26D8-4866-AFE2-FEA419BF2F11}" type="doc">
      <dgm:prSet loTypeId="urn:microsoft.com/office/officeart/2009/3/layout/DescendingProcess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8DD7ED6-F565-4AA4-A7F2-C5B8FC43DDA0}">
      <dgm:prSet phldrT="[Text]" custT="1"/>
      <dgm:spPr/>
      <dgm:t>
        <a:bodyPr/>
        <a:lstStyle/>
        <a:p>
          <a:r>
            <a:rPr lang="sr-Latn-RS" sz="2000" dirty="0" smtClean="0"/>
            <a:t>Iskazan interes poslovnih subjekata za zanimanjem tehničar IT</a:t>
          </a:r>
          <a:endParaRPr lang="en-US" sz="2000" dirty="0"/>
        </a:p>
      </dgm:t>
    </dgm:pt>
    <dgm:pt modelId="{F30ECB6F-D7D7-48BD-8FF8-36E1D160C9CF}" type="parTrans" cxnId="{5982B345-E6FF-4A41-9397-1826FE71487C}">
      <dgm:prSet/>
      <dgm:spPr/>
      <dgm:t>
        <a:bodyPr/>
        <a:lstStyle/>
        <a:p>
          <a:endParaRPr lang="en-US"/>
        </a:p>
      </dgm:t>
    </dgm:pt>
    <dgm:pt modelId="{825540D1-4D32-4904-A65F-A3C1C375FBD0}" type="sibTrans" cxnId="{5982B345-E6FF-4A41-9397-1826FE71487C}">
      <dgm:prSet/>
      <dgm:spPr/>
      <dgm:t>
        <a:bodyPr/>
        <a:lstStyle/>
        <a:p>
          <a:endParaRPr lang="en-US"/>
        </a:p>
      </dgm:t>
    </dgm:pt>
    <dgm:pt modelId="{AE841817-B278-4743-B245-AABF13DA4E39}">
      <dgm:prSet phldrT="[Text]" custT="1"/>
      <dgm:spPr/>
      <dgm:t>
        <a:bodyPr/>
        <a:lstStyle/>
        <a:p>
          <a:r>
            <a:rPr lang="sr-Latn-RS" sz="2000" dirty="0" smtClean="0"/>
            <a:t>Na</a:t>
          </a:r>
          <a:r>
            <a:rPr lang="sr-Latn-RS" sz="2000" baseline="0" dirty="0" smtClean="0"/>
            <a:t> evidenciji ZZZ nema nezaposlenih tehničara IT na nivou Trebinja i regije</a:t>
          </a:r>
          <a:endParaRPr lang="en-US" sz="2000" dirty="0"/>
        </a:p>
      </dgm:t>
    </dgm:pt>
    <dgm:pt modelId="{D1C311DF-2EB7-45E2-9C9F-C0196E2D9279}" type="parTrans" cxnId="{7BFA2ABD-C798-49A1-B429-1BAEF9643967}">
      <dgm:prSet/>
      <dgm:spPr/>
      <dgm:t>
        <a:bodyPr/>
        <a:lstStyle/>
        <a:p>
          <a:endParaRPr lang="en-US"/>
        </a:p>
      </dgm:t>
    </dgm:pt>
    <dgm:pt modelId="{E9F38CAE-3D4D-4CCB-A725-CC3ADEFE4D1A}" type="sibTrans" cxnId="{7BFA2ABD-C798-49A1-B429-1BAEF9643967}">
      <dgm:prSet/>
      <dgm:spPr/>
      <dgm:t>
        <a:bodyPr/>
        <a:lstStyle/>
        <a:p>
          <a:endParaRPr lang="en-US"/>
        </a:p>
      </dgm:t>
    </dgm:pt>
    <dgm:pt modelId="{1C465D44-4D5B-4BEC-A977-20166FA53FC2}">
      <dgm:prSet phldrT="[Text]"/>
      <dgm:spPr/>
      <dgm:t>
        <a:bodyPr/>
        <a:lstStyle/>
        <a:p>
          <a:endParaRPr lang="en-US" dirty="0"/>
        </a:p>
      </dgm:t>
    </dgm:pt>
    <dgm:pt modelId="{E08C71B8-F42B-4536-81EC-D04F9305232C}" type="parTrans" cxnId="{650F10D5-7802-4A16-A38B-EBFAE1A6F77E}">
      <dgm:prSet/>
      <dgm:spPr/>
      <dgm:t>
        <a:bodyPr/>
        <a:lstStyle/>
        <a:p>
          <a:endParaRPr lang="en-US"/>
        </a:p>
      </dgm:t>
    </dgm:pt>
    <dgm:pt modelId="{55CB1A85-2AC4-48EB-ABA4-65F182D9DE1D}" type="sibTrans" cxnId="{650F10D5-7802-4A16-A38B-EBFAE1A6F77E}">
      <dgm:prSet/>
      <dgm:spPr/>
      <dgm:t>
        <a:bodyPr/>
        <a:lstStyle/>
        <a:p>
          <a:endParaRPr lang="en-US"/>
        </a:p>
      </dgm:t>
    </dgm:pt>
    <dgm:pt modelId="{59EC27E1-7095-49AF-87C3-CCB7DDB30647}">
      <dgm:prSet phldrT="[Text]" custT="1"/>
      <dgm:spPr/>
      <dgm:t>
        <a:bodyPr/>
        <a:lstStyle/>
        <a:p>
          <a:r>
            <a:rPr lang="sr-Latn-RS" sz="2000" dirty="0" smtClean="0"/>
            <a:t>Iskazan interes učenika za zanimanje tehničar IT</a:t>
          </a:r>
          <a:endParaRPr lang="en-US" sz="2000" dirty="0"/>
        </a:p>
      </dgm:t>
    </dgm:pt>
    <dgm:pt modelId="{13704224-9280-497E-91A2-8FEFAA062671}" type="parTrans" cxnId="{478E87E1-31A7-4956-806E-F36DACF44E78}">
      <dgm:prSet/>
      <dgm:spPr/>
      <dgm:t>
        <a:bodyPr/>
        <a:lstStyle/>
        <a:p>
          <a:endParaRPr lang="en-US"/>
        </a:p>
      </dgm:t>
    </dgm:pt>
    <dgm:pt modelId="{1FCF9FC3-717F-401E-91EF-8FC346605732}" type="sibTrans" cxnId="{478E87E1-31A7-4956-806E-F36DACF44E78}">
      <dgm:prSet/>
      <dgm:spPr/>
      <dgm:t>
        <a:bodyPr/>
        <a:lstStyle/>
        <a:p>
          <a:endParaRPr lang="en-US"/>
        </a:p>
      </dgm:t>
    </dgm:pt>
    <dgm:pt modelId="{42A0EE2A-FAF4-48E5-AD93-82987545D48C}" type="pres">
      <dgm:prSet presAssocID="{77AE4F5B-26D8-4866-AFE2-FEA419BF2F1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1D7893D6-E4F0-4204-99B3-914B4D0A29E4}" type="pres">
      <dgm:prSet presAssocID="{77AE4F5B-26D8-4866-AFE2-FEA419BF2F11}" presName="arrowNode" presStyleLbl="node1" presStyleIdx="0" presStyleCnt="1" custLinFactNeighborX="-16905" custLinFactNeighborY="-3333"/>
      <dgm:spPr/>
    </dgm:pt>
    <dgm:pt modelId="{54454D38-AF9F-4E67-BD17-D6124A42ADDE}" type="pres">
      <dgm:prSet presAssocID="{58DD7ED6-F565-4AA4-A7F2-C5B8FC43DDA0}" presName="txNode1" presStyleLbl="revTx" presStyleIdx="0" presStyleCnt="4" custScaleX="263185" custLinFactNeighborX="35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6302-383C-4C86-BE08-DC04792568FF}" type="pres">
      <dgm:prSet presAssocID="{AE841817-B278-4743-B245-AABF13DA4E39}" presName="txNode2" presStyleLbl="revTx" presStyleIdx="1" presStyleCnt="4" custScaleX="179793" custLinFactNeighborX="34139" custLinFactNeighborY="-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747D2-8DDE-4180-9F60-60BC8CDB9FB5}" type="pres">
      <dgm:prSet presAssocID="{E9F38CAE-3D4D-4CCB-A725-CC3ADEFE4D1A}" presName="dotNode2" presStyleCnt="0"/>
      <dgm:spPr/>
    </dgm:pt>
    <dgm:pt modelId="{68F34A13-D6A5-43DA-820A-8C3BBE3D4DD3}" type="pres">
      <dgm:prSet presAssocID="{E9F38CAE-3D4D-4CCB-A725-CC3ADEFE4D1A}" presName="dotRepeatNode" presStyleLbl="fgShp" presStyleIdx="0" presStyleCnt="2" custLinFactX="-300000" custLinFactNeighborX="-375371" custLinFactNeighborY="-20183"/>
      <dgm:spPr/>
      <dgm:t>
        <a:bodyPr/>
        <a:lstStyle/>
        <a:p>
          <a:endParaRPr lang="en-US"/>
        </a:p>
      </dgm:t>
    </dgm:pt>
    <dgm:pt modelId="{C6B256BC-1458-4395-8558-1AD6E51F9F3C}" type="pres">
      <dgm:prSet presAssocID="{1C465D44-4D5B-4BEC-A977-20166FA53FC2}" presName="txNode3" presStyleLbl="revTx" presStyleIdx="2" presStyleCnt="4" custLinFactNeighborX="-59842" custLinFactNeighborY="39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C8F1-15AA-4707-B971-7617D92673D3}" type="pres">
      <dgm:prSet presAssocID="{55CB1A85-2AC4-48EB-ABA4-65F182D9DE1D}" presName="dotNode3" presStyleCnt="0"/>
      <dgm:spPr/>
    </dgm:pt>
    <dgm:pt modelId="{7572B2E0-6CD2-4E0B-9D3A-4F665885083E}" type="pres">
      <dgm:prSet presAssocID="{55CB1A85-2AC4-48EB-ABA4-65F182D9DE1D}" presName="dotRepeatNode" presStyleLbl="fgShp" presStyleIdx="1" presStyleCnt="2" custLinFactX="-200000" custLinFactY="100000" custLinFactNeighborX="-275952" custLinFactNeighborY="177524"/>
      <dgm:spPr/>
      <dgm:t>
        <a:bodyPr/>
        <a:lstStyle/>
        <a:p>
          <a:endParaRPr lang="en-US"/>
        </a:p>
      </dgm:t>
    </dgm:pt>
    <dgm:pt modelId="{0C04D70C-C4F6-4C7F-BC1B-88FF0BC37D48}" type="pres">
      <dgm:prSet presAssocID="{59EC27E1-7095-49AF-87C3-CCB7DDB30647}" presName="txNode4" presStyleLbl="revTx" presStyleIdx="3" presStyleCnt="4" custScaleX="160591" custLinFactNeighborX="-20456" custLinFactNeighborY="1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0F23A-5232-477B-9957-B4AD035DA766}" type="presOf" srcId="{58DD7ED6-F565-4AA4-A7F2-C5B8FC43DDA0}" destId="{54454D38-AF9F-4E67-BD17-D6124A42ADDE}" srcOrd="0" destOrd="0" presId="urn:microsoft.com/office/officeart/2009/3/layout/DescendingProcess"/>
    <dgm:cxn modelId="{478E87E1-31A7-4956-806E-F36DACF44E78}" srcId="{77AE4F5B-26D8-4866-AFE2-FEA419BF2F11}" destId="{59EC27E1-7095-49AF-87C3-CCB7DDB30647}" srcOrd="3" destOrd="0" parTransId="{13704224-9280-497E-91A2-8FEFAA062671}" sibTransId="{1FCF9FC3-717F-401E-91EF-8FC346605732}"/>
    <dgm:cxn modelId="{7AD997F3-E52B-4771-BE21-F9D1B401047E}" type="presOf" srcId="{E9F38CAE-3D4D-4CCB-A725-CC3ADEFE4D1A}" destId="{68F34A13-D6A5-43DA-820A-8C3BBE3D4DD3}" srcOrd="0" destOrd="0" presId="urn:microsoft.com/office/officeart/2009/3/layout/DescendingProcess"/>
    <dgm:cxn modelId="{10538F80-93A6-4D09-8467-0728B5EBE151}" type="presOf" srcId="{77AE4F5B-26D8-4866-AFE2-FEA419BF2F11}" destId="{42A0EE2A-FAF4-48E5-AD93-82987545D48C}" srcOrd="0" destOrd="0" presId="urn:microsoft.com/office/officeart/2009/3/layout/DescendingProcess"/>
    <dgm:cxn modelId="{C14821C5-D969-4518-B75E-A51BB42E975D}" type="presOf" srcId="{59EC27E1-7095-49AF-87C3-CCB7DDB30647}" destId="{0C04D70C-C4F6-4C7F-BC1B-88FF0BC37D48}" srcOrd="0" destOrd="0" presId="urn:microsoft.com/office/officeart/2009/3/layout/DescendingProcess"/>
    <dgm:cxn modelId="{1D31412D-3778-4D1B-BDFA-AA4A01EA90D9}" type="presOf" srcId="{1C465D44-4D5B-4BEC-A977-20166FA53FC2}" destId="{C6B256BC-1458-4395-8558-1AD6E51F9F3C}" srcOrd="0" destOrd="0" presId="urn:microsoft.com/office/officeart/2009/3/layout/DescendingProcess"/>
    <dgm:cxn modelId="{5982B345-E6FF-4A41-9397-1826FE71487C}" srcId="{77AE4F5B-26D8-4866-AFE2-FEA419BF2F11}" destId="{58DD7ED6-F565-4AA4-A7F2-C5B8FC43DDA0}" srcOrd="0" destOrd="0" parTransId="{F30ECB6F-D7D7-48BD-8FF8-36E1D160C9CF}" sibTransId="{825540D1-4D32-4904-A65F-A3C1C375FBD0}"/>
    <dgm:cxn modelId="{650F10D5-7802-4A16-A38B-EBFAE1A6F77E}" srcId="{77AE4F5B-26D8-4866-AFE2-FEA419BF2F11}" destId="{1C465D44-4D5B-4BEC-A977-20166FA53FC2}" srcOrd="2" destOrd="0" parTransId="{E08C71B8-F42B-4536-81EC-D04F9305232C}" sibTransId="{55CB1A85-2AC4-48EB-ABA4-65F182D9DE1D}"/>
    <dgm:cxn modelId="{1EF5D9F0-4A15-444C-B9AF-A022C8AC08D8}" type="presOf" srcId="{55CB1A85-2AC4-48EB-ABA4-65F182D9DE1D}" destId="{7572B2E0-6CD2-4E0B-9D3A-4F665885083E}" srcOrd="0" destOrd="0" presId="urn:microsoft.com/office/officeart/2009/3/layout/DescendingProcess"/>
    <dgm:cxn modelId="{3A83AD15-0E8A-4EA7-BA29-8F1373DF3FCC}" type="presOf" srcId="{AE841817-B278-4743-B245-AABF13DA4E39}" destId="{7FE56302-383C-4C86-BE08-DC04792568FF}" srcOrd="0" destOrd="0" presId="urn:microsoft.com/office/officeart/2009/3/layout/DescendingProcess"/>
    <dgm:cxn modelId="{7BFA2ABD-C798-49A1-B429-1BAEF9643967}" srcId="{77AE4F5B-26D8-4866-AFE2-FEA419BF2F11}" destId="{AE841817-B278-4743-B245-AABF13DA4E39}" srcOrd="1" destOrd="0" parTransId="{D1C311DF-2EB7-45E2-9C9F-C0196E2D9279}" sibTransId="{E9F38CAE-3D4D-4CCB-A725-CC3ADEFE4D1A}"/>
    <dgm:cxn modelId="{FDD4E8F4-4C48-4891-BAB4-D019F47DD853}" type="presParOf" srcId="{42A0EE2A-FAF4-48E5-AD93-82987545D48C}" destId="{1D7893D6-E4F0-4204-99B3-914B4D0A29E4}" srcOrd="0" destOrd="0" presId="urn:microsoft.com/office/officeart/2009/3/layout/DescendingProcess"/>
    <dgm:cxn modelId="{A6B8DDED-AA89-4066-9337-64083C90DF7B}" type="presParOf" srcId="{42A0EE2A-FAF4-48E5-AD93-82987545D48C}" destId="{54454D38-AF9F-4E67-BD17-D6124A42ADDE}" srcOrd="1" destOrd="0" presId="urn:microsoft.com/office/officeart/2009/3/layout/DescendingProcess"/>
    <dgm:cxn modelId="{67B4F071-CCCD-4AB1-8C50-8F7EABF92996}" type="presParOf" srcId="{42A0EE2A-FAF4-48E5-AD93-82987545D48C}" destId="{7FE56302-383C-4C86-BE08-DC04792568FF}" srcOrd="2" destOrd="0" presId="urn:microsoft.com/office/officeart/2009/3/layout/DescendingProcess"/>
    <dgm:cxn modelId="{CD3AD871-54B3-4785-8B7D-A4D94A2567ED}" type="presParOf" srcId="{42A0EE2A-FAF4-48E5-AD93-82987545D48C}" destId="{A93747D2-8DDE-4180-9F60-60BC8CDB9FB5}" srcOrd="3" destOrd="0" presId="urn:microsoft.com/office/officeart/2009/3/layout/DescendingProcess"/>
    <dgm:cxn modelId="{0B1BFD5A-9F7E-4FD4-AEDF-423F8E248CAE}" type="presParOf" srcId="{A93747D2-8DDE-4180-9F60-60BC8CDB9FB5}" destId="{68F34A13-D6A5-43DA-820A-8C3BBE3D4DD3}" srcOrd="0" destOrd="0" presId="urn:microsoft.com/office/officeart/2009/3/layout/DescendingProcess"/>
    <dgm:cxn modelId="{54F6F02E-3B54-4FF4-8585-F1B5B9DC59AD}" type="presParOf" srcId="{42A0EE2A-FAF4-48E5-AD93-82987545D48C}" destId="{C6B256BC-1458-4395-8558-1AD6E51F9F3C}" srcOrd="4" destOrd="0" presId="urn:microsoft.com/office/officeart/2009/3/layout/DescendingProcess"/>
    <dgm:cxn modelId="{568815B9-6756-4A26-BE24-D9BC60F5E185}" type="presParOf" srcId="{42A0EE2A-FAF4-48E5-AD93-82987545D48C}" destId="{A6E7C8F1-15AA-4707-B971-7617D92673D3}" srcOrd="5" destOrd="0" presId="urn:microsoft.com/office/officeart/2009/3/layout/DescendingProcess"/>
    <dgm:cxn modelId="{CA96B891-E3E1-4B9A-8BCD-3C43DAFA35D2}" type="presParOf" srcId="{A6E7C8F1-15AA-4707-B971-7617D92673D3}" destId="{7572B2E0-6CD2-4E0B-9D3A-4F665885083E}" srcOrd="0" destOrd="0" presId="urn:microsoft.com/office/officeart/2009/3/layout/DescendingProcess"/>
    <dgm:cxn modelId="{531F4B9B-9700-4363-984A-B1AE34513631}" type="presParOf" srcId="{42A0EE2A-FAF4-48E5-AD93-82987545D48C}" destId="{0C04D70C-C4F6-4C7F-BC1B-88FF0BC37D4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C8DA1C-09B2-4B26-AE2F-2A3C04017F9F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24A975D7-A93A-439A-99BE-31265EEDD6E1}">
      <dgm:prSet phldrT="[Text]" custT="1"/>
      <dgm:spPr/>
      <dgm:t>
        <a:bodyPr/>
        <a:lstStyle/>
        <a:p>
          <a:r>
            <a:rPr lang="sr-Latn-RS" sz="2000" dirty="0" smtClean="0"/>
            <a:t>Provesti promociju zanimanja/ iskoristiti pristanak privrednika za dodatnu podršku u karijernom savjetovanju</a:t>
          </a:r>
          <a:endParaRPr lang="en-US" sz="2000" dirty="0"/>
        </a:p>
      </dgm:t>
    </dgm:pt>
    <dgm:pt modelId="{4A6647B9-0E77-4709-B7E9-D506AF71A35F}" type="parTrans" cxnId="{981E5223-D626-4B54-B816-CFA17695DA2E}">
      <dgm:prSet/>
      <dgm:spPr/>
      <dgm:t>
        <a:bodyPr/>
        <a:lstStyle/>
        <a:p>
          <a:endParaRPr lang="en-US"/>
        </a:p>
      </dgm:t>
    </dgm:pt>
    <dgm:pt modelId="{8018E4CB-0EB5-4C90-A2B7-0ED4972895E0}" type="sibTrans" cxnId="{981E5223-D626-4B54-B816-CFA17695DA2E}">
      <dgm:prSet/>
      <dgm:spPr/>
      <dgm:t>
        <a:bodyPr/>
        <a:lstStyle/>
        <a:p>
          <a:endParaRPr lang="en-US"/>
        </a:p>
      </dgm:t>
    </dgm:pt>
    <dgm:pt modelId="{6F72BB8D-5CC7-44BE-92F6-2974A1A99DBC}">
      <dgm:prSet phldrT="[Text]" custT="1"/>
      <dgm:spPr/>
      <dgm:t>
        <a:bodyPr/>
        <a:lstStyle/>
        <a:p>
          <a:r>
            <a:rPr lang="sr-Latn-RS" sz="2000" dirty="0" smtClean="0"/>
            <a:t>Poboljšati saradnju osnovnih i srednjih škola</a:t>
          </a:r>
          <a:endParaRPr lang="en-US" sz="2000" dirty="0"/>
        </a:p>
      </dgm:t>
    </dgm:pt>
    <dgm:pt modelId="{B58B6654-4900-473E-BE2B-2D7D358D1277}" type="parTrans" cxnId="{72725636-8656-434C-A61E-90D177D01AE7}">
      <dgm:prSet/>
      <dgm:spPr/>
      <dgm:t>
        <a:bodyPr/>
        <a:lstStyle/>
        <a:p>
          <a:endParaRPr lang="en-US"/>
        </a:p>
      </dgm:t>
    </dgm:pt>
    <dgm:pt modelId="{681880F7-D8B7-4B2C-83D6-6DA20A2D0631}" type="sibTrans" cxnId="{72725636-8656-434C-A61E-90D177D01AE7}">
      <dgm:prSet/>
      <dgm:spPr/>
      <dgm:t>
        <a:bodyPr/>
        <a:lstStyle/>
        <a:p>
          <a:endParaRPr lang="en-US"/>
        </a:p>
      </dgm:t>
    </dgm:pt>
    <dgm:pt modelId="{257A03BE-9A82-4843-AE03-726719F9DB9A}">
      <dgm:prSet phldrT="[Text]" custT="1"/>
      <dgm:spPr/>
      <dgm:t>
        <a:bodyPr/>
        <a:lstStyle/>
        <a:p>
          <a:r>
            <a:rPr lang="sr-Latn-RS" sz="2000" dirty="0" smtClean="0"/>
            <a:t>Analizirati upisnu politiku – izostaviti zanimanja čija je produkcija povećana</a:t>
          </a:r>
          <a:endParaRPr lang="en-US" sz="2000" dirty="0"/>
        </a:p>
      </dgm:t>
    </dgm:pt>
    <dgm:pt modelId="{33337651-AA2B-4383-AC9C-0EE19D012544}" type="parTrans" cxnId="{7A4D2042-9CC9-4AF6-A68A-F8E3839F4B30}">
      <dgm:prSet/>
      <dgm:spPr/>
      <dgm:t>
        <a:bodyPr/>
        <a:lstStyle/>
        <a:p>
          <a:endParaRPr lang="en-US"/>
        </a:p>
      </dgm:t>
    </dgm:pt>
    <dgm:pt modelId="{B4DBB524-2EAB-46B1-9D39-BFEA8D402640}" type="sibTrans" cxnId="{7A4D2042-9CC9-4AF6-A68A-F8E3839F4B30}">
      <dgm:prSet/>
      <dgm:spPr/>
      <dgm:t>
        <a:bodyPr/>
        <a:lstStyle/>
        <a:p>
          <a:endParaRPr lang="en-US"/>
        </a:p>
      </dgm:t>
    </dgm:pt>
    <dgm:pt modelId="{A31DB436-2833-4327-9173-FDEC15FC5FB9}" type="pres">
      <dgm:prSet presAssocID="{BDC8DA1C-09B2-4B26-AE2F-2A3C04017F9F}" presName="Name0" presStyleCnt="0">
        <dgm:presLayoutVars>
          <dgm:dir/>
          <dgm:resizeHandles val="exact"/>
        </dgm:presLayoutVars>
      </dgm:prSet>
      <dgm:spPr/>
    </dgm:pt>
    <dgm:pt modelId="{989CA2B0-CF7B-44CC-B538-5FD642915D8D}" type="pres">
      <dgm:prSet presAssocID="{24A975D7-A93A-439A-99BE-31265EEDD6E1}" presName="node" presStyleLbl="node1" presStyleIdx="0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6F3E4-2240-49B1-951F-6B5671FE1E92}" type="pres">
      <dgm:prSet presAssocID="{8018E4CB-0EB5-4C90-A2B7-0ED4972895E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2AC233-9981-4949-806E-E1AF7FE6E779}" type="pres">
      <dgm:prSet presAssocID="{8018E4CB-0EB5-4C90-A2B7-0ED4972895E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7E1C52E-428A-4D7E-8FCD-8DD636C7FD1C}" type="pres">
      <dgm:prSet presAssocID="{6F72BB8D-5CC7-44BE-92F6-2974A1A99DBC}" presName="node" presStyleLbl="node1" presStyleIdx="1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874E1-2502-457B-916F-79FF658A52F0}" type="pres">
      <dgm:prSet presAssocID="{681880F7-D8B7-4B2C-83D6-6DA20A2D06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CCCE9A8-3D8B-4E97-B9DE-BB2F8D24161B}" type="pres">
      <dgm:prSet presAssocID="{681880F7-D8B7-4B2C-83D6-6DA20A2D063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F20925-E877-4072-B105-38CFE88F68B0}" type="pres">
      <dgm:prSet presAssocID="{257A03BE-9A82-4843-AE03-726719F9DB9A}" presName="node" presStyleLbl="node1" presStyleIdx="2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726DBD-F0BE-4943-9F7D-9F843BD4172D}" type="presOf" srcId="{681880F7-D8B7-4B2C-83D6-6DA20A2D0631}" destId="{6CCCE9A8-3D8B-4E97-B9DE-BB2F8D24161B}" srcOrd="1" destOrd="0" presId="urn:microsoft.com/office/officeart/2005/8/layout/process1"/>
    <dgm:cxn modelId="{72725636-8656-434C-A61E-90D177D01AE7}" srcId="{BDC8DA1C-09B2-4B26-AE2F-2A3C04017F9F}" destId="{6F72BB8D-5CC7-44BE-92F6-2974A1A99DBC}" srcOrd="1" destOrd="0" parTransId="{B58B6654-4900-473E-BE2B-2D7D358D1277}" sibTransId="{681880F7-D8B7-4B2C-83D6-6DA20A2D0631}"/>
    <dgm:cxn modelId="{AAB1DB55-9FD7-408A-8BA8-BA9BADB2B949}" type="presOf" srcId="{8018E4CB-0EB5-4C90-A2B7-0ED4972895E0}" destId="{60F6F3E4-2240-49B1-951F-6B5671FE1E92}" srcOrd="0" destOrd="0" presId="urn:microsoft.com/office/officeart/2005/8/layout/process1"/>
    <dgm:cxn modelId="{1BC432D4-3F32-45D7-8441-D9F3975C87B1}" type="presOf" srcId="{8018E4CB-0EB5-4C90-A2B7-0ED4972895E0}" destId="{BC2AC233-9981-4949-806E-E1AF7FE6E779}" srcOrd="1" destOrd="0" presId="urn:microsoft.com/office/officeart/2005/8/layout/process1"/>
    <dgm:cxn modelId="{7A4D2042-9CC9-4AF6-A68A-F8E3839F4B30}" srcId="{BDC8DA1C-09B2-4B26-AE2F-2A3C04017F9F}" destId="{257A03BE-9A82-4843-AE03-726719F9DB9A}" srcOrd="2" destOrd="0" parTransId="{33337651-AA2B-4383-AC9C-0EE19D012544}" sibTransId="{B4DBB524-2EAB-46B1-9D39-BFEA8D402640}"/>
    <dgm:cxn modelId="{981E5223-D626-4B54-B816-CFA17695DA2E}" srcId="{BDC8DA1C-09B2-4B26-AE2F-2A3C04017F9F}" destId="{24A975D7-A93A-439A-99BE-31265EEDD6E1}" srcOrd="0" destOrd="0" parTransId="{4A6647B9-0E77-4709-B7E9-D506AF71A35F}" sibTransId="{8018E4CB-0EB5-4C90-A2B7-0ED4972895E0}"/>
    <dgm:cxn modelId="{B2E58A2C-27A6-4496-AA22-CD7DF24880A2}" type="presOf" srcId="{24A975D7-A93A-439A-99BE-31265EEDD6E1}" destId="{989CA2B0-CF7B-44CC-B538-5FD642915D8D}" srcOrd="0" destOrd="0" presId="urn:microsoft.com/office/officeart/2005/8/layout/process1"/>
    <dgm:cxn modelId="{2A08D668-AE30-4020-B8A7-35D8B3DB33F0}" type="presOf" srcId="{257A03BE-9A82-4843-AE03-726719F9DB9A}" destId="{BFF20925-E877-4072-B105-38CFE88F68B0}" srcOrd="0" destOrd="0" presId="urn:microsoft.com/office/officeart/2005/8/layout/process1"/>
    <dgm:cxn modelId="{2A16614C-AA8C-4FE4-A81A-E21DC9206A36}" type="presOf" srcId="{681880F7-D8B7-4B2C-83D6-6DA20A2D0631}" destId="{B8A874E1-2502-457B-916F-79FF658A52F0}" srcOrd="0" destOrd="0" presId="urn:microsoft.com/office/officeart/2005/8/layout/process1"/>
    <dgm:cxn modelId="{56609081-9B60-428F-AAC1-CF25A80504CE}" type="presOf" srcId="{6F72BB8D-5CC7-44BE-92F6-2974A1A99DBC}" destId="{F7E1C52E-428A-4D7E-8FCD-8DD636C7FD1C}" srcOrd="0" destOrd="0" presId="urn:microsoft.com/office/officeart/2005/8/layout/process1"/>
    <dgm:cxn modelId="{D42438DF-F74D-4F97-841B-E9B2D1CB1DBD}" type="presOf" srcId="{BDC8DA1C-09B2-4B26-AE2F-2A3C04017F9F}" destId="{A31DB436-2833-4327-9173-FDEC15FC5FB9}" srcOrd="0" destOrd="0" presId="urn:microsoft.com/office/officeart/2005/8/layout/process1"/>
    <dgm:cxn modelId="{871C14B4-1086-4DCE-9958-7D49A53D524C}" type="presParOf" srcId="{A31DB436-2833-4327-9173-FDEC15FC5FB9}" destId="{989CA2B0-CF7B-44CC-B538-5FD642915D8D}" srcOrd="0" destOrd="0" presId="urn:microsoft.com/office/officeart/2005/8/layout/process1"/>
    <dgm:cxn modelId="{00F7874C-8C92-4BD9-96AA-0F48EF73AB98}" type="presParOf" srcId="{A31DB436-2833-4327-9173-FDEC15FC5FB9}" destId="{60F6F3E4-2240-49B1-951F-6B5671FE1E92}" srcOrd="1" destOrd="0" presId="urn:microsoft.com/office/officeart/2005/8/layout/process1"/>
    <dgm:cxn modelId="{4E1E5A8E-BE5B-4D71-9C69-158613A3E85D}" type="presParOf" srcId="{60F6F3E4-2240-49B1-951F-6B5671FE1E92}" destId="{BC2AC233-9981-4949-806E-E1AF7FE6E779}" srcOrd="0" destOrd="0" presId="urn:microsoft.com/office/officeart/2005/8/layout/process1"/>
    <dgm:cxn modelId="{63218F7D-E681-4A7A-A2BE-D76DFC02AEC4}" type="presParOf" srcId="{A31DB436-2833-4327-9173-FDEC15FC5FB9}" destId="{F7E1C52E-428A-4D7E-8FCD-8DD636C7FD1C}" srcOrd="2" destOrd="0" presId="urn:microsoft.com/office/officeart/2005/8/layout/process1"/>
    <dgm:cxn modelId="{CCBB70F1-B5EB-4738-912B-7F20AD7C2E0B}" type="presParOf" srcId="{A31DB436-2833-4327-9173-FDEC15FC5FB9}" destId="{B8A874E1-2502-457B-916F-79FF658A52F0}" srcOrd="3" destOrd="0" presId="urn:microsoft.com/office/officeart/2005/8/layout/process1"/>
    <dgm:cxn modelId="{98BD8085-7941-474F-8C96-2A7A512BABA6}" type="presParOf" srcId="{B8A874E1-2502-457B-916F-79FF658A52F0}" destId="{6CCCE9A8-3D8B-4E97-B9DE-BB2F8D24161B}" srcOrd="0" destOrd="0" presId="urn:microsoft.com/office/officeart/2005/8/layout/process1"/>
    <dgm:cxn modelId="{8E4F5CED-279E-4EB4-8C3A-C8BE2535D67C}" type="presParOf" srcId="{A31DB436-2833-4327-9173-FDEC15FC5FB9}" destId="{BFF20925-E877-4072-B105-38CFE88F68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BCFF609-97DF-473E-9CB1-13F37E6BDACF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816B39C-729E-4623-9089-0A610C6343B4}">
      <dgm:prSet phldrT="[Text]" custT="1"/>
      <dgm:spPr/>
      <dgm:t>
        <a:bodyPr/>
        <a:lstStyle/>
        <a:p>
          <a:r>
            <a:rPr lang="sr-Latn-RS" sz="2000" dirty="0" smtClean="0"/>
            <a:t>Revizija nastavnih programa u skladu sa potrebama tržišta rada</a:t>
          </a:r>
          <a:endParaRPr lang="en-US" sz="2000" dirty="0"/>
        </a:p>
      </dgm:t>
    </dgm:pt>
    <dgm:pt modelId="{646BE26C-B999-4C7A-B936-97FE828E9A4A}" type="parTrans" cxnId="{B55C17F6-C82E-4E99-9912-CDE2CB72D3A7}">
      <dgm:prSet/>
      <dgm:spPr/>
      <dgm:t>
        <a:bodyPr/>
        <a:lstStyle/>
        <a:p>
          <a:endParaRPr lang="en-US"/>
        </a:p>
      </dgm:t>
    </dgm:pt>
    <dgm:pt modelId="{00A6794B-1011-4996-9B28-31F87CA5E043}" type="sibTrans" cxnId="{B55C17F6-C82E-4E99-9912-CDE2CB72D3A7}">
      <dgm:prSet/>
      <dgm:spPr/>
      <dgm:t>
        <a:bodyPr/>
        <a:lstStyle/>
        <a:p>
          <a:endParaRPr lang="en-US"/>
        </a:p>
      </dgm:t>
    </dgm:pt>
    <dgm:pt modelId="{CC8A9616-72BF-47D4-83AA-A84FB4D63F24}">
      <dgm:prSet phldrT="[Text]" custT="1"/>
      <dgm:spPr/>
      <dgm:t>
        <a:bodyPr/>
        <a:lstStyle/>
        <a:p>
          <a:r>
            <a:rPr lang="sr-Latn-RS" sz="2000" dirty="0" smtClean="0"/>
            <a:t>Usvajanje pozitivnih zakonskih propisa kojima se reguliše ferijalna praksa</a:t>
          </a:r>
          <a:endParaRPr lang="en-US" sz="2000" dirty="0"/>
        </a:p>
      </dgm:t>
    </dgm:pt>
    <dgm:pt modelId="{E5F7F4C8-7055-40D3-BA5C-2E3CCDEFAD8E}" type="parTrans" cxnId="{82E852A8-33AD-4053-955D-A08E35786F5A}">
      <dgm:prSet/>
      <dgm:spPr/>
      <dgm:t>
        <a:bodyPr/>
        <a:lstStyle/>
        <a:p>
          <a:endParaRPr lang="en-US"/>
        </a:p>
      </dgm:t>
    </dgm:pt>
    <dgm:pt modelId="{9A4B94B0-9F21-4C80-B418-772C24D8D3D5}" type="sibTrans" cxnId="{82E852A8-33AD-4053-955D-A08E35786F5A}">
      <dgm:prSet/>
      <dgm:spPr/>
      <dgm:t>
        <a:bodyPr/>
        <a:lstStyle/>
        <a:p>
          <a:endParaRPr lang="en-US"/>
        </a:p>
      </dgm:t>
    </dgm:pt>
    <dgm:pt modelId="{AE0E9EBC-675F-4B01-AEF7-6B0B492602E5}">
      <dgm:prSet phldrT="[Text]" custT="1"/>
      <dgm:spPr/>
      <dgm:t>
        <a:bodyPr/>
        <a:lstStyle/>
        <a:p>
          <a:r>
            <a:rPr lang="sr-Latn-RS" sz="2000" dirty="0" smtClean="0"/>
            <a:t>Kontinuirano usavršavanje nastavnog kadra</a:t>
          </a:r>
          <a:endParaRPr lang="en-US" sz="2000" dirty="0"/>
        </a:p>
      </dgm:t>
    </dgm:pt>
    <dgm:pt modelId="{B57BC3C7-C1AB-411A-AA1E-68B3253D897C}" type="parTrans" cxnId="{46544811-5CA7-41EB-B1B3-15ABCCD2E683}">
      <dgm:prSet/>
      <dgm:spPr/>
      <dgm:t>
        <a:bodyPr/>
        <a:lstStyle/>
        <a:p>
          <a:endParaRPr lang="en-US"/>
        </a:p>
      </dgm:t>
    </dgm:pt>
    <dgm:pt modelId="{F612AA8B-F327-4ECC-8140-26718BADC990}" type="sibTrans" cxnId="{46544811-5CA7-41EB-B1B3-15ABCCD2E683}">
      <dgm:prSet/>
      <dgm:spPr/>
      <dgm:t>
        <a:bodyPr/>
        <a:lstStyle/>
        <a:p>
          <a:endParaRPr lang="en-US"/>
        </a:p>
      </dgm:t>
    </dgm:pt>
    <dgm:pt modelId="{1EF2CF36-34BB-44F9-B9E4-4A35B0C6B43F}">
      <dgm:prSet custT="1"/>
      <dgm:spPr/>
      <dgm:t>
        <a:bodyPr/>
        <a:lstStyle/>
        <a:p>
          <a:r>
            <a:rPr lang="sr-Latn-RS" sz="2000" dirty="0" smtClean="0"/>
            <a:t>Omogućava-nje nabavke odgovarajuće nedostajuće opreme</a:t>
          </a:r>
          <a:endParaRPr lang="en-US" sz="2000" dirty="0"/>
        </a:p>
      </dgm:t>
    </dgm:pt>
    <dgm:pt modelId="{D7E27295-219D-49F7-B2DA-1C12CA1C734F}" type="parTrans" cxnId="{A3D18874-075C-4C84-8010-58418D80F0DB}">
      <dgm:prSet/>
      <dgm:spPr/>
      <dgm:t>
        <a:bodyPr/>
        <a:lstStyle/>
        <a:p>
          <a:endParaRPr lang="en-US"/>
        </a:p>
      </dgm:t>
    </dgm:pt>
    <dgm:pt modelId="{9C0A1563-FA12-428A-A67A-7EB3DBE0B48F}" type="sibTrans" cxnId="{A3D18874-075C-4C84-8010-58418D80F0DB}">
      <dgm:prSet/>
      <dgm:spPr/>
      <dgm:t>
        <a:bodyPr/>
        <a:lstStyle/>
        <a:p>
          <a:endParaRPr lang="en-US"/>
        </a:p>
      </dgm:t>
    </dgm:pt>
    <dgm:pt modelId="{69D1B6ED-F255-4DF5-BA12-571D8D00291C}" type="pres">
      <dgm:prSet presAssocID="{EBCFF609-97DF-473E-9CB1-13F37E6BDACF}" presName="Name0" presStyleCnt="0">
        <dgm:presLayoutVars>
          <dgm:dir/>
          <dgm:resizeHandles val="exact"/>
        </dgm:presLayoutVars>
      </dgm:prSet>
      <dgm:spPr/>
    </dgm:pt>
    <dgm:pt modelId="{A27804D2-A985-4848-8D60-14500575B5EF}" type="pres">
      <dgm:prSet presAssocID="{7816B39C-729E-4623-9089-0A610C6343B4}" presName="node" presStyleLbl="node1" presStyleIdx="0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8D2F-40A3-41AA-9C0C-0E0D3606B499}" type="pres">
      <dgm:prSet presAssocID="{00A6794B-1011-4996-9B28-31F87CA5E04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F21FDF2-3F96-4EAB-88AD-4A4BC433CCCB}" type="pres">
      <dgm:prSet presAssocID="{00A6794B-1011-4996-9B28-31F87CA5E0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61F79F2-BD37-42C7-B8FA-BDA504D4648A}" type="pres">
      <dgm:prSet presAssocID="{CC8A9616-72BF-47D4-83AA-A84FB4D63F24}" presName="node" presStyleLbl="node1" presStyleIdx="1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B348C-900B-4B6A-B600-A471581678A5}" type="pres">
      <dgm:prSet presAssocID="{9A4B94B0-9F21-4C80-B418-772C24D8D3D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C7735ED-A4EB-4DF3-8CE5-FE7C6F98C338}" type="pres">
      <dgm:prSet presAssocID="{9A4B94B0-9F21-4C80-B418-772C24D8D3D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19ECB3-E430-45C2-B289-DA4BF240F093}" type="pres">
      <dgm:prSet presAssocID="{AE0E9EBC-675F-4B01-AEF7-6B0B492602E5}" presName="node" presStyleLbl="node1" presStyleIdx="2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032A-5BE6-43CF-8164-F00284B84613}" type="pres">
      <dgm:prSet presAssocID="{F612AA8B-F327-4ECC-8140-26718BADC99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8FE52C9-630D-4420-AAF2-D5170CEDFA09}" type="pres">
      <dgm:prSet presAssocID="{F612AA8B-F327-4ECC-8140-26718BADC99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FCF40B9-2D8B-465A-9542-963390DA9B5F}" type="pres">
      <dgm:prSet presAssocID="{1EF2CF36-34BB-44F9-B9E4-4A35B0C6B43F}" presName="node" presStyleLbl="node1" presStyleIdx="3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ED5471-F9F5-46A4-9A5A-20AFB1300972}" type="presOf" srcId="{7816B39C-729E-4623-9089-0A610C6343B4}" destId="{A27804D2-A985-4848-8D60-14500575B5EF}" srcOrd="0" destOrd="0" presId="urn:microsoft.com/office/officeart/2005/8/layout/process1"/>
    <dgm:cxn modelId="{F75D53CD-90A0-475F-80A8-CE2AD70D9638}" type="presOf" srcId="{1EF2CF36-34BB-44F9-B9E4-4A35B0C6B43F}" destId="{EFCF40B9-2D8B-465A-9542-963390DA9B5F}" srcOrd="0" destOrd="0" presId="urn:microsoft.com/office/officeart/2005/8/layout/process1"/>
    <dgm:cxn modelId="{B55C17F6-C82E-4E99-9912-CDE2CB72D3A7}" srcId="{EBCFF609-97DF-473E-9CB1-13F37E6BDACF}" destId="{7816B39C-729E-4623-9089-0A610C6343B4}" srcOrd="0" destOrd="0" parTransId="{646BE26C-B999-4C7A-B936-97FE828E9A4A}" sibTransId="{00A6794B-1011-4996-9B28-31F87CA5E043}"/>
    <dgm:cxn modelId="{46544811-5CA7-41EB-B1B3-15ABCCD2E683}" srcId="{EBCFF609-97DF-473E-9CB1-13F37E6BDACF}" destId="{AE0E9EBC-675F-4B01-AEF7-6B0B492602E5}" srcOrd="2" destOrd="0" parTransId="{B57BC3C7-C1AB-411A-AA1E-68B3253D897C}" sibTransId="{F612AA8B-F327-4ECC-8140-26718BADC990}"/>
    <dgm:cxn modelId="{DFCA62C6-638A-4C5C-BF26-227DC0AC89F7}" type="presOf" srcId="{00A6794B-1011-4996-9B28-31F87CA5E043}" destId="{36928D2F-40A3-41AA-9C0C-0E0D3606B499}" srcOrd="0" destOrd="0" presId="urn:microsoft.com/office/officeart/2005/8/layout/process1"/>
    <dgm:cxn modelId="{ABE2A4B0-DABA-4ED5-BD3C-2BF8C6EE3505}" type="presOf" srcId="{F612AA8B-F327-4ECC-8140-26718BADC990}" destId="{F8FE52C9-630D-4420-AAF2-D5170CEDFA09}" srcOrd="1" destOrd="0" presId="urn:microsoft.com/office/officeart/2005/8/layout/process1"/>
    <dgm:cxn modelId="{82E852A8-33AD-4053-955D-A08E35786F5A}" srcId="{EBCFF609-97DF-473E-9CB1-13F37E6BDACF}" destId="{CC8A9616-72BF-47D4-83AA-A84FB4D63F24}" srcOrd="1" destOrd="0" parTransId="{E5F7F4C8-7055-40D3-BA5C-2E3CCDEFAD8E}" sibTransId="{9A4B94B0-9F21-4C80-B418-772C24D8D3D5}"/>
    <dgm:cxn modelId="{FD308535-2BAD-4220-B277-A7D20AA187AB}" type="presOf" srcId="{9A4B94B0-9F21-4C80-B418-772C24D8D3D5}" destId="{7C7735ED-A4EB-4DF3-8CE5-FE7C6F98C338}" srcOrd="1" destOrd="0" presId="urn:microsoft.com/office/officeart/2005/8/layout/process1"/>
    <dgm:cxn modelId="{014F40D0-AF52-4824-B854-99469EF8A03D}" type="presOf" srcId="{EBCFF609-97DF-473E-9CB1-13F37E6BDACF}" destId="{69D1B6ED-F255-4DF5-BA12-571D8D00291C}" srcOrd="0" destOrd="0" presId="urn:microsoft.com/office/officeart/2005/8/layout/process1"/>
    <dgm:cxn modelId="{606F04E2-A019-4A67-99ED-820672FDC69E}" type="presOf" srcId="{9A4B94B0-9F21-4C80-B418-772C24D8D3D5}" destId="{A6CB348C-900B-4B6A-B600-A471581678A5}" srcOrd="0" destOrd="0" presId="urn:microsoft.com/office/officeart/2005/8/layout/process1"/>
    <dgm:cxn modelId="{41587862-310D-4558-B3BA-C9985A92DBD7}" type="presOf" srcId="{00A6794B-1011-4996-9B28-31F87CA5E043}" destId="{BF21FDF2-3F96-4EAB-88AD-4A4BC433CCCB}" srcOrd="1" destOrd="0" presId="urn:microsoft.com/office/officeart/2005/8/layout/process1"/>
    <dgm:cxn modelId="{7CDAF06A-5E1F-47C9-9EC5-5A233BC12228}" type="presOf" srcId="{AE0E9EBC-675F-4B01-AEF7-6B0B492602E5}" destId="{1019ECB3-E430-45C2-B289-DA4BF240F093}" srcOrd="0" destOrd="0" presId="urn:microsoft.com/office/officeart/2005/8/layout/process1"/>
    <dgm:cxn modelId="{F7A89AB9-282D-4F2B-A7B7-4F93FC02DF8F}" type="presOf" srcId="{CC8A9616-72BF-47D4-83AA-A84FB4D63F24}" destId="{861F79F2-BD37-42C7-B8FA-BDA504D4648A}" srcOrd="0" destOrd="0" presId="urn:microsoft.com/office/officeart/2005/8/layout/process1"/>
    <dgm:cxn modelId="{5EE47180-EA1B-42E7-93B3-C84E56327AC4}" type="presOf" srcId="{F612AA8B-F327-4ECC-8140-26718BADC990}" destId="{7554032A-5BE6-43CF-8164-F00284B84613}" srcOrd="0" destOrd="0" presId="urn:microsoft.com/office/officeart/2005/8/layout/process1"/>
    <dgm:cxn modelId="{A3D18874-075C-4C84-8010-58418D80F0DB}" srcId="{EBCFF609-97DF-473E-9CB1-13F37E6BDACF}" destId="{1EF2CF36-34BB-44F9-B9E4-4A35B0C6B43F}" srcOrd="3" destOrd="0" parTransId="{D7E27295-219D-49F7-B2DA-1C12CA1C734F}" sibTransId="{9C0A1563-FA12-428A-A67A-7EB3DBE0B48F}"/>
    <dgm:cxn modelId="{4E3A663A-ABE6-4CF3-B327-E984BE0E4AF4}" type="presParOf" srcId="{69D1B6ED-F255-4DF5-BA12-571D8D00291C}" destId="{A27804D2-A985-4848-8D60-14500575B5EF}" srcOrd="0" destOrd="0" presId="urn:microsoft.com/office/officeart/2005/8/layout/process1"/>
    <dgm:cxn modelId="{199455CD-7E2F-4F18-8734-828D2AD9E9AC}" type="presParOf" srcId="{69D1B6ED-F255-4DF5-BA12-571D8D00291C}" destId="{36928D2F-40A3-41AA-9C0C-0E0D3606B499}" srcOrd="1" destOrd="0" presId="urn:microsoft.com/office/officeart/2005/8/layout/process1"/>
    <dgm:cxn modelId="{76E327AC-5682-4897-97F2-D2731015CDB6}" type="presParOf" srcId="{36928D2F-40A3-41AA-9C0C-0E0D3606B499}" destId="{BF21FDF2-3F96-4EAB-88AD-4A4BC433CCCB}" srcOrd="0" destOrd="0" presId="urn:microsoft.com/office/officeart/2005/8/layout/process1"/>
    <dgm:cxn modelId="{398D57D2-7379-41C7-8F6A-E3135546C2F1}" type="presParOf" srcId="{69D1B6ED-F255-4DF5-BA12-571D8D00291C}" destId="{861F79F2-BD37-42C7-B8FA-BDA504D4648A}" srcOrd="2" destOrd="0" presId="urn:microsoft.com/office/officeart/2005/8/layout/process1"/>
    <dgm:cxn modelId="{42B4B487-9070-40BE-85A7-CAD259D8D8DA}" type="presParOf" srcId="{69D1B6ED-F255-4DF5-BA12-571D8D00291C}" destId="{A6CB348C-900B-4B6A-B600-A471581678A5}" srcOrd="3" destOrd="0" presId="urn:microsoft.com/office/officeart/2005/8/layout/process1"/>
    <dgm:cxn modelId="{2098B443-52C4-4FB8-9440-18F340D7D5ED}" type="presParOf" srcId="{A6CB348C-900B-4B6A-B600-A471581678A5}" destId="{7C7735ED-A4EB-4DF3-8CE5-FE7C6F98C338}" srcOrd="0" destOrd="0" presId="urn:microsoft.com/office/officeart/2005/8/layout/process1"/>
    <dgm:cxn modelId="{D6991DD5-1B10-4F49-BC0F-0D16C154488C}" type="presParOf" srcId="{69D1B6ED-F255-4DF5-BA12-571D8D00291C}" destId="{1019ECB3-E430-45C2-B289-DA4BF240F093}" srcOrd="4" destOrd="0" presId="urn:microsoft.com/office/officeart/2005/8/layout/process1"/>
    <dgm:cxn modelId="{33C3F225-22B0-475D-8408-756BE5B6D13F}" type="presParOf" srcId="{69D1B6ED-F255-4DF5-BA12-571D8D00291C}" destId="{7554032A-5BE6-43CF-8164-F00284B84613}" srcOrd="5" destOrd="0" presId="urn:microsoft.com/office/officeart/2005/8/layout/process1"/>
    <dgm:cxn modelId="{18A8DC75-3BBA-4D15-B90D-C74BC32739A8}" type="presParOf" srcId="{7554032A-5BE6-43CF-8164-F00284B84613}" destId="{F8FE52C9-630D-4420-AAF2-D5170CEDFA09}" srcOrd="0" destOrd="0" presId="urn:microsoft.com/office/officeart/2005/8/layout/process1"/>
    <dgm:cxn modelId="{8B7AD797-EDFB-4F04-9242-335B0EC6D836}" type="presParOf" srcId="{69D1B6ED-F255-4DF5-BA12-571D8D00291C}" destId="{EFCF40B9-2D8B-465A-9542-963390DA9B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23EA346-CF8A-46A0-A73C-B729926AEAEE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E72476-0AAF-41E7-97D8-15304610DA26}">
      <dgm:prSet phldrT="[Text]" custT="1"/>
      <dgm:spPr/>
      <dgm:t>
        <a:bodyPr/>
        <a:lstStyle/>
        <a:p>
          <a:r>
            <a:rPr lang="sr-Latn-RS" sz="2000" dirty="0" smtClean="0"/>
            <a:t>Analiza potreba lokalnog tržišta rada za mehaničarom mehatronike, pneumatike i hidraulike</a:t>
          </a:r>
          <a:endParaRPr lang="en-US" sz="2000" dirty="0"/>
        </a:p>
      </dgm:t>
    </dgm:pt>
    <dgm:pt modelId="{70D5A12D-13D0-4466-868C-B3EAAD1CB269}" type="parTrans" cxnId="{373287C4-91C1-4845-80AE-5E3FDEF09F4E}">
      <dgm:prSet/>
      <dgm:spPr/>
      <dgm:t>
        <a:bodyPr/>
        <a:lstStyle/>
        <a:p>
          <a:endParaRPr lang="en-US"/>
        </a:p>
      </dgm:t>
    </dgm:pt>
    <dgm:pt modelId="{E18CF16F-DA66-4FF2-8816-C430C4D98E26}" type="sibTrans" cxnId="{373287C4-91C1-4845-80AE-5E3FDEF09F4E}">
      <dgm:prSet/>
      <dgm:spPr/>
      <dgm:t>
        <a:bodyPr/>
        <a:lstStyle/>
        <a:p>
          <a:endParaRPr lang="en-US"/>
        </a:p>
      </dgm:t>
    </dgm:pt>
    <dgm:pt modelId="{2E3E2DDA-B11C-4A43-ADF9-2ADDA8A4C423}">
      <dgm:prSet phldrT="[Text]" custT="1"/>
      <dgm:spPr/>
      <dgm:t>
        <a:bodyPr/>
        <a:lstStyle/>
        <a:p>
          <a:r>
            <a:rPr lang="sr-Latn-RS" sz="2000" dirty="0" smtClean="0"/>
            <a:t>Analiza evidencije nezaposlenih u Gradu Trebinju i regiji Istočna Hercegovina</a:t>
          </a:r>
          <a:endParaRPr lang="en-US" sz="2000" dirty="0"/>
        </a:p>
      </dgm:t>
    </dgm:pt>
    <dgm:pt modelId="{9AFC383E-F7A8-4D27-950E-B202607B5396}" type="parTrans" cxnId="{D9E6558D-2C08-4BCC-8B99-710913E9B66B}">
      <dgm:prSet/>
      <dgm:spPr/>
      <dgm:t>
        <a:bodyPr/>
        <a:lstStyle/>
        <a:p>
          <a:endParaRPr lang="en-US"/>
        </a:p>
      </dgm:t>
    </dgm:pt>
    <dgm:pt modelId="{BD4E20A0-9CED-474F-9670-28B3C2231895}" type="sibTrans" cxnId="{D9E6558D-2C08-4BCC-8B99-710913E9B66B}">
      <dgm:prSet/>
      <dgm:spPr/>
      <dgm:t>
        <a:bodyPr/>
        <a:lstStyle/>
        <a:p>
          <a:endParaRPr lang="en-US"/>
        </a:p>
      </dgm:t>
    </dgm:pt>
    <dgm:pt modelId="{872428FE-C550-4FDD-9D20-E52003C9D8A3}">
      <dgm:prSet phldrT="[Text]" custT="1"/>
      <dgm:spPr/>
      <dgm:t>
        <a:bodyPr/>
        <a:lstStyle/>
        <a:p>
          <a:r>
            <a:rPr lang="sr-Latn-RS" sz="2000" dirty="0" smtClean="0"/>
            <a:t>Analiza stavova učenika i roditelja za uvođenje novog zanimanja</a:t>
          </a:r>
          <a:endParaRPr lang="en-US" sz="2000" dirty="0"/>
        </a:p>
      </dgm:t>
    </dgm:pt>
    <dgm:pt modelId="{8997107E-D331-4122-A8BA-DAB1E49EDD0F}" type="parTrans" cxnId="{8DA32983-00EF-4308-A13B-1DFE34C32D2F}">
      <dgm:prSet/>
      <dgm:spPr/>
      <dgm:t>
        <a:bodyPr/>
        <a:lstStyle/>
        <a:p>
          <a:endParaRPr lang="en-US"/>
        </a:p>
      </dgm:t>
    </dgm:pt>
    <dgm:pt modelId="{4A9DE328-A814-46AD-A899-DB0EAE4717F9}" type="sibTrans" cxnId="{8DA32983-00EF-4308-A13B-1DFE34C32D2F}">
      <dgm:prSet/>
      <dgm:spPr/>
      <dgm:t>
        <a:bodyPr/>
        <a:lstStyle/>
        <a:p>
          <a:endParaRPr lang="en-US"/>
        </a:p>
      </dgm:t>
    </dgm:pt>
    <dgm:pt modelId="{D49F465C-C71A-4616-84FC-FC73030005EE}">
      <dgm:prSet phldrT="[Text]" custT="1"/>
      <dgm:spPr/>
      <dgm:t>
        <a:bodyPr/>
        <a:lstStyle/>
        <a:p>
          <a:r>
            <a:rPr lang="sr-Latn-RS" sz="2000" dirty="0" smtClean="0"/>
            <a:t>Analiza stručne i kadrovske strukture, pro-stornih uslova i opreme po pedagoškim standardima</a:t>
          </a:r>
          <a:endParaRPr lang="en-US" sz="2000" dirty="0"/>
        </a:p>
      </dgm:t>
    </dgm:pt>
    <dgm:pt modelId="{F63A92C0-9A8E-45A6-927B-C2A5599F334B}" type="parTrans" cxnId="{23CA91AF-0325-429B-A454-1ED2AC76FB9E}">
      <dgm:prSet/>
      <dgm:spPr/>
      <dgm:t>
        <a:bodyPr/>
        <a:lstStyle/>
        <a:p>
          <a:endParaRPr lang="en-US"/>
        </a:p>
      </dgm:t>
    </dgm:pt>
    <dgm:pt modelId="{FC26B89E-0072-4C9E-A713-BA127EFDB4DE}" type="sibTrans" cxnId="{23CA91AF-0325-429B-A454-1ED2AC76FB9E}">
      <dgm:prSet/>
      <dgm:spPr/>
      <dgm:t>
        <a:bodyPr/>
        <a:lstStyle/>
        <a:p>
          <a:endParaRPr lang="en-US"/>
        </a:p>
      </dgm:t>
    </dgm:pt>
    <dgm:pt modelId="{2D32F921-0896-4055-89AA-0F0B8B5439A0}" type="pres">
      <dgm:prSet presAssocID="{B23EA346-CF8A-46A0-A73C-B729926AEA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3384C-8370-47D8-A383-20A83053568F}" type="pres">
      <dgm:prSet presAssocID="{4CE72476-0AAF-41E7-97D8-15304610DA2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D2489-527F-499F-8282-5B751E24D3AC}" type="pres">
      <dgm:prSet presAssocID="{E18CF16F-DA66-4FF2-8816-C430C4D98E26}" presName="space" presStyleCnt="0"/>
      <dgm:spPr/>
      <dgm:t>
        <a:bodyPr/>
        <a:lstStyle/>
        <a:p>
          <a:endParaRPr lang="en-US"/>
        </a:p>
      </dgm:t>
    </dgm:pt>
    <dgm:pt modelId="{DD1F1C37-4CA7-4246-9A72-5B269B1ACD3E}" type="pres">
      <dgm:prSet presAssocID="{2E3E2DDA-B11C-4A43-ADF9-2ADDA8A4C42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36D67-2455-4E67-9617-4FCCBA87759B}" type="pres">
      <dgm:prSet presAssocID="{BD4E20A0-9CED-474F-9670-28B3C2231895}" presName="space" presStyleCnt="0"/>
      <dgm:spPr/>
      <dgm:t>
        <a:bodyPr/>
        <a:lstStyle/>
        <a:p>
          <a:endParaRPr lang="en-US"/>
        </a:p>
      </dgm:t>
    </dgm:pt>
    <dgm:pt modelId="{FDF4E46A-EDC9-41A0-AE93-23C443978252}" type="pres">
      <dgm:prSet presAssocID="{872428FE-C550-4FDD-9D20-E52003C9D8A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6D7F-58FE-4A0F-98EA-177CD7A496AE}" type="pres">
      <dgm:prSet presAssocID="{4A9DE328-A814-46AD-A899-DB0EAE4717F9}" presName="space" presStyleCnt="0"/>
      <dgm:spPr/>
      <dgm:t>
        <a:bodyPr/>
        <a:lstStyle/>
        <a:p>
          <a:endParaRPr lang="en-US"/>
        </a:p>
      </dgm:t>
    </dgm:pt>
    <dgm:pt modelId="{B0A7A218-3699-4EA3-B633-B48CB5BB5C0B}" type="pres">
      <dgm:prSet presAssocID="{D49F465C-C71A-4616-84FC-FC73030005E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ADD65-5392-4BE6-B220-D2F047929B25}" type="presOf" srcId="{872428FE-C550-4FDD-9D20-E52003C9D8A3}" destId="{FDF4E46A-EDC9-41A0-AE93-23C443978252}" srcOrd="0" destOrd="0" presId="urn:microsoft.com/office/officeart/2005/8/layout/venn3"/>
    <dgm:cxn modelId="{373287C4-91C1-4845-80AE-5E3FDEF09F4E}" srcId="{B23EA346-CF8A-46A0-A73C-B729926AEAEE}" destId="{4CE72476-0AAF-41E7-97D8-15304610DA26}" srcOrd="0" destOrd="0" parTransId="{70D5A12D-13D0-4466-868C-B3EAAD1CB269}" sibTransId="{E18CF16F-DA66-4FF2-8816-C430C4D98E26}"/>
    <dgm:cxn modelId="{4835F689-E88D-42F8-AF35-3D78FBF00D0A}" type="presOf" srcId="{2E3E2DDA-B11C-4A43-ADF9-2ADDA8A4C423}" destId="{DD1F1C37-4CA7-4246-9A72-5B269B1ACD3E}" srcOrd="0" destOrd="0" presId="urn:microsoft.com/office/officeart/2005/8/layout/venn3"/>
    <dgm:cxn modelId="{8D51C749-4DE3-4791-8C89-794682E866CE}" type="presOf" srcId="{B23EA346-CF8A-46A0-A73C-B729926AEAEE}" destId="{2D32F921-0896-4055-89AA-0F0B8B5439A0}" srcOrd="0" destOrd="0" presId="urn:microsoft.com/office/officeart/2005/8/layout/venn3"/>
    <dgm:cxn modelId="{8DA32983-00EF-4308-A13B-1DFE34C32D2F}" srcId="{B23EA346-CF8A-46A0-A73C-B729926AEAEE}" destId="{872428FE-C550-4FDD-9D20-E52003C9D8A3}" srcOrd="2" destOrd="0" parTransId="{8997107E-D331-4122-A8BA-DAB1E49EDD0F}" sibTransId="{4A9DE328-A814-46AD-A899-DB0EAE4717F9}"/>
    <dgm:cxn modelId="{23CA91AF-0325-429B-A454-1ED2AC76FB9E}" srcId="{B23EA346-CF8A-46A0-A73C-B729926AEAEE}" destId="{D49F465C-C71A-4616-84FC-FC73030005EE}" srcOrd="3" destOrd="0" parTransId="{F63A92C0-9A8E-45A6-927B-C2A5599F334B}" sibTransId="{FC26B89E-0072-4C9E-A713-BA127EFDB4DE}"/>
    <dgm:cxn modelId="{FB2CB508-33B4-48CA-AC31-7145E812C75F}" type="presOf" srcId="{4CE72476-0AAF-41E7-97D8-15304610DA26}" destId="{BD93384C-8370-47D8-A383-20A83053568F}" srcOrd="0" destOrd="0" presId="urn:microsoft.com/office/officeart/2005/8/layout/venn3"/>
    <dgm:cxn modelId="{02C828FD-F69B-4077-9520-94E9B681345A}" type="presOf" srcId="{D49F465C-C71A-4616-84FC-FC73030005EE}" destId="{B0A7A218-3699-4EA3-B633-B48CB5BB5C0B}" srcOrd="0" destOrd="0" presId="urn:microsoft.com/office/officeart/2005/8/layout/venn3"/>
    <dgm:cxn modelId="{D9E6558D-2C08-4BCC-8B99-710913E9B66B}" srcId="{B23EA346-CF8A-46A0-A73C-B729926AEAEE}" destId="{2E3E2DDA-B11C-4A43-ADF9-2ADDA8A4C423}" srcOrd="1" destOrd="0" parTransId="{9AFC383E-F7A8-4D27-950E-B202607B5396}" sibTransId="{BD4E20A0-9CED-474F-9670-28B3C2231895}"/>
    <dgm:cxn modelId="{06FF8926-7F56-4639-B11E-9E2CDF6CE71F}" type="presParOf" srcId="{2D32F921-0896-4055-89AA-0F0B8B5439A0}" destId="{BD93384C-8370-47D8-A383-20A83053568F}" srcOrd="0" destOrd="0" presId="urn:microsoft.com/office/officeart/2005/8/layout/venn3"/>
    <dgm:cxn modelId="{67A32FC0-94AE-49C0-ACE8-01EFAD503043}" type="presParOf" srcId="{2D32F921-0896-4055-89AA-0F0B8B5439A0}" destId="{E84D2489-527F-499F-8282-5B751E24D3AC}" srcOrd="1" destOrd="0" presId="urn:microsoft.com/office/officeart/2005/8/layout/venn3"/>
    <dgm:cxn modelId="{B244778B-7733-483A-8D04-A8AEC3E8FD7F}" type="presParOf" srcId="{2D32F921-0896-4055-89AA-0F0B8B5439A0}" destId="{DD1F1C37-4CA7-4246-9A72-5B269B1ACD3E}" srcOrd="2" destOrd="0" presId="urn:microsoft.com/office/officeart/2005/8/layout/venn3"/>
    <dgm:cxn modelId="{D469A694-8A36-43C5-AE13-A9286160E613}" type="presParOf" srcId="{2D32F921-0896-4055-89AA-0F0B8B5439A0}" destId="{E1336D67-2455-4E67-9617-4FCCBA87759B}" srcOrd="3" destOrd="0" presId="urn:microsoft.com/office/officeart/2005/8/layout/venn3"/>
    <dgm:cxn modelId="{B0D1F6CA-8ED4-4728-BA4E-4BD0858C2970}" type="presParOf" srcId="{2D32F921-0896-4055-89AA-0F0B8B5439A0}" destId="{FDF4E46A-EDC9-41A0-AE93-23C443978252}" srcOrd="4" destOrd="0" presId="urn:microsoft.com/office/officeart/2005/8/layout/venn3"/>
    <dgm:cxn modelId="{1AA58F24-C364-4255-9EB0-8AE55C3E46A0}" type="presParOf" srcId="{2D32F921-0896-4055-89AA-0F0B8B5439A0}" destId="{68A96D7F-58FE-4A0F-98EA-177CD7A496AE}" srcOrd="5" destOrd="0" presId="urn:microsoft.com/office/officeart/2005/8/layout/venn3"/>
    <dgm:cxn modelId="{D539A6E6-AAF2-4663-9F0A-77B8C0AC8482}" type="presParOf" srcId="{2D32F921-0896-4055-89AA-0F0B8B5439A0}" destId="{B0A7A218-3699-4EA3-B633-B48CB5BB5C0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EB05A7B-671A-425A-A5DA-1FF3FCCD962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FB39BF6-C4E7-420F-8A17-14F43DB6EB4A}">
      <dgm:prSet phldrT="[Text]" custT="1"/>
      <dgm:spPr/>
      <dgm:t>
        <a:bodyPr/>
        <a:lstStyle/>
        <a:p>
          <a:r>
            <a:rPr lang="sr-Latn-RS" sz="2000" dirty="0" smtClean="0"/>
            <a:t>Uzorak ispitanika</a:t>
          </a:r>
          <a:endParaRPr lang="en-US" sz="2000" dirty="0"/>
        </a:p>
      </dgm:t>
    </dgm:pt>
    <dgm:pt modelId="{EFF3087C-0670-4DD6-AB20-14B2339ECDF3}" type="parTrans" cxnId="{706F79D2-06B3-49DD-9D77-A3E5DDA60401}">
      <dgm:prSet/>
      <dgm:spPr/>
      <dgm:t>
        <a:bodyPr/>
        <a:lstStyle/>
        <a:p>
          <a:endParaRPr lang="en-US"/>
        </a:p>
      </dgm:t>
    </dgm:pt>
    <dgm:pt modelId="{69711462-0A5A-41D9-A6B2-A899D33AA7C1}" type="sibTrans" cxnId="{706F79D2-06B3-49DD-9D77-A3E5DDA60401}">
      <dgm:prSet/>
      <dgm:spPr/>
      <dgm:t>
        <a:bodyPr/>
        <a:lstStyle/>
        <a:p>
          <a:endParaRPr lang="en-US"/>
        </a:p>
      </dgm:t>
    </dgm:pt>
    <dgm:pt modelId="{E3BCCF0A-D352-4027-AC3E-E7375E3FFF0F}">
      <dgm:prSet phldrT="[Text]" custT="1"/>
      <dgm:spPr/>
      <dgm:t>
        <a:bodyPr/>
        <a:lstStyle/>
        <a:p>
          <a:r>
            <a:rPr lang="sr-Latn-RS" sz="2000" dirty="0" smtClean="0"/>
            <a:t>Anketni upitnik</a:t>
          </a:r>
          <a:endParaRPr lang="en-US" sz="2000" dirty="0"/>
        </a:p>
      </dgm:t>
    </dgm:pt>
    <dgm:pt modelId="{CD31AB62-7E19-4CFE-890B-FDCB7BDFECE7}" type="parTrans" cxnId="{3AEC44CF-B297-4371-B966-6C967ECE6660}">
      <dgm:prSet/>
      <dgm:spPr/>
      <dgm:t>
        <a:bodyPr/>
        <a:lstStyle/>
        <a:p>
          <a:endParaRPr lang="en-US"/>
        </a:p>
      </dgm:t>
    </dgm:pt>
    <dgm:pt modelId="{92C3B7B6-B599-492C-B7A6-3B500A83E868}" type="sibTrans" cxnId="{3AEC44CF-B297-4371-B966-6C967ECE6660}">
      <dgm:prSet/>
      <dgm:spPr/>
      <dgm:t>
        <a:bodyPr/>
        <a:lstStyle/>
        <a:p>
          <a:endParaRPr lang="en-US"/>
        </a:p>
      </dgm:t>
    </dgm:pt>
    <dgm:pt modelId="{635924E5-844B-412A-82E9-09D2C0002520}">
      <dgm:prSet phldrT="[Text]" custT="1"/>
      <dgm:spPr/>
      <dgm:t>
        <a:bodyPr/>
        <a:lstStyle/>
        <a:p>
          <a:r>
            <a:rPr lang="sr-Latn-RS" sz="2000" dirty="0" smtClean="0"/>
            <a:t>Sadržaj upitnika</a:t>
          </a:r>
          <a:endParaRPr lang="en-US" sz="2000" dirty="0"/>
        </a:p>
      </dgm:t>
    </dgm:pt>
    <dgm:pt modelId="{940972A1-3455-47DB-9EFE-67970E21CDA5}" type="parTrans" cxnId="{3B079933-B7C9-4AE7-9384-54D5BDCA6F4D}">
      <dgm:prSet/>
      <dgm:spPr/>
      <dgm:t>
        <a:bodyPr/>
        <a:lstStyle/>
        <a:p>
          <a:endParaRPr lang="en-US"/>
        </a:p>
      </dgm:t>
    </dgm:pt>
    <dgm:pt modelId="{0A16EE4D-8353-49F7-9198-2AD23F6D4BE8}" type="sibTrans" cxnId="{3B079933-B7C9-4AE7-9384-54D5BDCA6F4D}">
      <dgm:prSet/>
      <dgm:spPr/>
      <dgm:t>
        <a:bodyPr/>
        <a:lstStyle/>
        <a:p>
          <a:endParaRPr lang="en-US"/>
        </a:p>
      </dgm:t>
    </dgm:pt>
    <dgm:pt modelId="{D43E7F8B-59BC-45BA-B6DC-7EF4CEB2BB1B}" type="pres">
      <dgm:prSet presAssocID="{CEB05A7B-671A-425A-A5DA-1FF3FCCD9629}" presName="CompostProcess" presStyleCnt="0">
        <dgm:presLayoutVars>
          <dgm:dir/>
          <dgm:resizeHandles val="exact"/>
        </dgm:presLayoutVars>
      </dgm:prSet>
      <dgm:spPr/>
    </dgm:pt>
    <dgm:pt modelId="{3C17A02B-7FAC-431A-96A2-873D924152E7}" type="pres">
      <dgm:prSet presAssocID="{CEB05A7B-671A-425A-A5DA-1FF3FCCD9629}" presName="arrow" presStyleLbl="bgShp" presStyleIdx="0" presStyleCnt="1"/>
      <dgm:spPr/>
    </dgm:pt>
    <dgm:pt modelId="{2A399C77-8BBE-4664-8B4C-6600BFAD3199}" type="pres">
      <dgm:prSet presAssocID="{CEB05A7B-671A-425A-A5DA-1FF3FCCD9629}" presName="linearProcess" presStyleCnt="0"/>
      <dgm:spPr/>
    </dgm:pt>
    <dgm:pt modelId="{1371FBCC-5C5E-4DA4-BDCB-4959F15ABCD6}" type="pres">
      <dgm:prSet presAssocID="{3FB39BF6-C4E7-420F-8A17-14F43DB6E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DB7A-BBDD-44C8-A4C7-9926112FBE3C}" type="pres">
      <dgm:prSet presAssocID="{69711462-0A5A-41D9-A6B2-A899D33AA7C1}" presName="sibTrans" presStyleCnt="0"/>
      <dgm:spPr/>
    </dgm:pt>
    <dgm:pt modelId="{65857C1A-1FE4-4F82-BFA2-86E35771AF28}" type="pres">
      <dgm:prSet presAssocID="{E3BCCF0A-D352-4027-AC3E-E7375E3FFF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69A-DCB1-4B00-B3FC-E88ED8C47089}" type="pres">
      <dgm:prSet presAssocID="{92C3B7B6-B599-492C-B7A6-3B500A83E868}" presName="sibTrans" presStyleCnt="0"/>
      <dgm:spPr/>
    </dgm:pt>
    <dgm:pt modelId="{C4762BD2-7B6C-4CF7-88B0-C5E2DFDA80C0}" type="pres">
      <dgm:prSet presAssocID="{635924E5-844B-412A-82E9-09D2C00025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BF8C8-EB45-4240-8C8F-B14383B89D72}" type="presOf" srcId="{E3BCCF0A-D352-4027-AC3E-E7375E3FFF0F}" destId="{65857C1A-1FE4-4F82-BFA2-86E35771AF28}" srcOrd="0" destOrd="0" presId="urn:microsoft.com/office/officeart/2005/8/layout/hProcess9"/>
    <dgm:cxn modelId="{10AEFE1A-7D17-42B8-A6F2-2FE708221EC9}" type="presOf" srcId="{CEB05A7B-671A-425A-A5DA-1FF3FCCD9629}" destId="{D43E7F8B-59BC-45BA-B6DC-7EF4CEB2BB1B}" srcOrd="0" destOrd="0" presId="urn:microsoft.com/office/officeart/2005/8/layout/hProcess9"/>
    <dgm:cxn modelId="{825C5F1B-3BFD-43CA-9CF8-5DF05EE057A0}" type="presOf" srcId="{635924E5-844B-412A-82E9-09D2C0002520}" destId="{C4762BD2-7B6C-4CF7-88B0-C5E2DFDA80C0}" srcOrd="0" destOrd="0" presId="urn:microsoft.com/office/officeart/2005/8/layout/hProcess9"/>
    <dgm:cxn modelId="{3B079933-B7C9-4AE7-9384-54D5BDCA6F4D}" srcId="{CEB05A7B-671A-425A-A5DA-1FF3FCCD9629}" destId="{635924E5-844B-412A-82E9-09D2C0002520}" srcOrd="2" destOrd="0" parTransId="{940972A1-3455-47DB-9EFE-67970E21CDA5}" sibTransId="{0A16EE4D-8353-49F7-9198-2AD23F6D4BE8}"/>
    <dgm:cxn modelId="{3AEC44CF-B297-4371-B966-6C967ECE6660}" srcId="{CEB05A7B-671A-425A-A5DA-1FF3FCCD9629}" destId="{E3BCCF0A-D352-4027-AC3E-E7375E3FFF0F}" srcOrd="1" destOrd="0" parTransId="{CD31AB62-7E19-4CFE-890B-FDCB7BDFECE7}" sibTransId="{92C3B7B6-B599-492C-B7A6-3B500A83E868}"/>
    <dgm:cxn modelId="{8F56EA3C-D3CC-433F-A9B0-C9E5F3C3BE9E}" type="presOf" srcId="{3FB39BF6-C4E7-420F-8A17-14F43DB6EB4A}" destId="{1371FBCC-5C5E-4DA4-BDCB-4959F15ABCD6}" srcOrd="0" destOrd="0" presId="urn:microsoft.com/office/officeart/2005/8/layout/hProcess9"/>
    <dgm:cxn modelId="{706F79D2-06B3-49DD-9D77-A3E5DDA60401}" srcId="{CEB05A7B-671A-425A-A5DA-1FF3FCCD9629}" destId="{3FB39BF6-C4E7-420F-8A17-14F43DB6EB4A}" srcOrd="0" destOrd="0" parTransId="{EFF3087C-0670-4DD6-AB20-14B2339ECDF3}" sibTransId="{69711462-0A5A-41D9-A6B2-A899D33AA7C1}"/>
    <dgm:cxn modelId="{E38CA7E4-A989-45E1-8840-032F60339038}" type="presParOf" srcId="{D43E7F8B-59BC-45BA-B6DC-7EF4CEB2BB1B}" destId="{3C17A02B-7FAC-431A-96A2-873D924152E7}" srcOrd="0" destOrd="0" presId="urn:microsoft.com/office/officeart/2005/8/layout/hProcess9"/>
    <dgm:cxn modelId="{62F4DC84-0C5B-436D-9815-239D6A4CBAD5}" type="presParOf" srcId="{D43E7F8B-59BC-45BA-B6DC-7EF4CEB2BB1B}" destId="{2A399C77-8BBE-4664-8B4C-6600BFAD3199}" srcOrd="1" destOrd="0" presId="urn:microsoft.com/office/officeart/2005/8/layout/hProcess9"/>
    <dgm:cxn modelId="{8BF7CDF9-A775-47EE-AFC9-AF25158BBEA3}" type="presParOf" srcId="{2A399C77-8BBE-4664-8B4C-6600BFAD3199}" destId="{1371FBCC-5C5E-4DA4-BDCB-4959F15ABCD6}" srcOrd="0" destOrd="0" presId="urn:microsoft.com/office/officeart/2005/8/layout/hProcess9"/>
    <dgm:cxn modelId="{8A26470B-E19F-4F67-A81F-7794AE6569B9}" type="presParOf" srcId="{2A399C77-8BBE-4664-8B4C-6600BFAD3199}" destId="{64E0DB7A-BBDD-44C8-A4C7-9926112FBE3C}" srcOrd="1" destOrd="0" presId="urn:microsoft.com/office/officeart/2005/8/layout/hProcess9"/>
    <dgm:cxn modelId="{32846C4C-A21D-408C-85F2-DDCDE714B85D}" type="presParOf" srcId="{2A399C77-8BBE-4664-8B4C-6600BFAD3199}" destId="{65857C1A-1FE4-4F82-BFA2-86E35771AF28}" srcOrd="2" destOrd="0" presId="urn:microsoft.com/office/officeart/2005/8/layout/hProcess9"/>
    <dgm:cxn modelId="{A33D4E34-4EB0-47F2-B495-3922D14F8AF2}" type="presParOf" srcId="{2A399C77-8BBE-4664-8B4C-6600BFAD3199}" destId="{F2F6C69A-DCB1-4B00-B3FC-E88ED8C47089}" srcOrd="3" destOrd="0" presId="urn:microsoft.com/office/officeart/2005/8/layout/hProcess9"/>
    <dgm:cxn modelId="{CC91762F-FC1D-4CD1-B446-33AA15867B1B}" type="presParOf" srcId="{2A399C77-8BBE-4664-8B4C-6600BFAD3199}" destId="{C4762BD2-7B6C-4CF7-88B0-C5E2DFDA80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968F2C3-269D-4281-B87F-3DB0891E48AC}" type="doc">
      <dgm:prSet loTypeId="urn:microsoft.com/office/officeart/2005/8/layout/hProcess7#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0B6579-2F71-401D-8759-E9FBFCF928D3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6 poslovnih subjekata</a:t>
          </a:r>
          <a:endParaRPr lang="en-US" sz="2400" dirty="0"/>
        </a:p>
      </dgm:t>
    </dgm:pt>
    <dgm:pt modelId="{D3FFD512-BB3E-4EEC-8022-C67894643765}" type="parTrans" cxnId="{2B247072-270C-4222-869B-3FF1C0189422}">
      <dgm:prSet/>
      <dgm:spPr/>
      <dgm:t>
        <a:bodyPr/>
        <a:lstStyle/>
        <a:p>
          <a:endParaRPr lang="en-US"/>
        </a:p>
      </dgm:t>
    </dgm:pt>
    <dgm:pt modelId="{CAA2FAA9-8C3B-48FF-9365-53C8319B3EEC}" type="sibTrans" cxnId="{2B247072-270C-4222-869B-3FF1C0189422}">
      <dgm:prSet/>
      <dgm:spPr/>
      <dgm:t>
        <a:bodyPr/>
        <a:lstStyle/>
        <a:p>
          <a:endParaRPr lang="en-US"/>
        </a:p>
      </dgm:t>
    </dgm:pt>
    <dgm:pt modelId="{976F6831-8BE2-46C8-8235-3457298CE234}">
      <dgm:prSet phldrT="[Text]"/>
      <dgm:spPr/>
      <dgm:t>
        <a:bodyPr/>
        <a:lstStyle/>
        <a:p>
          <a:endParaRPr lang="en-US" dirty="0"/>
        </a:p>
      </dgm:t>
    </dgm:pt>
    <dgm:pt modelId="{BD13F2BE-57BE-493B-AA1A-A9686175E5E8}" type="parTrans" cxnId="{46E7AFF9-055F-4715-A481-4BC8C6C76A78}">
      <dgm:prSet/>
      <dgm:spPr/>
      <dgm:t>
        <a:bodyPr/>
        <a:lstStyle/>
        <a:p>
          <a:endParaRPr lang="en-US"/>
        </a:p>
      </dgm:t>
    </dgm:pt>
    <dgm:pt modelId="{339EE843-814C-4FC4-B4F7-8F8FA73E431A}" type="sibTrans" cxnId="{46E7AFF9-055F-4715-A481-4BC8C6C76A78}">
      <dgm:prSet/>
      <dgm:spPr/>
      <dgm:t>
        <a:bodyPr/>
        <a:lstStyle/>
        <a:p>
          <a:endParaRPr lang="en-US"/>
        </a:p>
      </dgm:t>
    </dgm:pt>
    <dgm:pt modelId="{AAD599D5-660F-4B03-BFBB-B7FEBC2BB83A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18 pitanja</a:t>
          </a:r>
          <a:endParaRPr lang="en-US" sz="2400" dirty="0"/>
        </a:p>
      </dgm:t>
    </dgm:pt>
    <dgm:pt modelId="{8D75361F-EF7C-4E8F-866F-CF3C51FEB8B6}" type="parTrans" cxnId="{3495E444-74E5-4E1F-89BA-EB5D8EB64856}">
      <dgm:prSet/>
      <dgm:spPr/>
      <dgm:t>
        <a:bodyPr/>
        <a:lstStyle/>
        <a:p>
          <a:endParaRPr lang="en-US"/>
        </a:p>
      </dgm:t>
    </dgm:pt>
    <dgm:pt modelId="{2560EFE8-8D77-402F-A345-72244726E5A6}" type="sibTrans" cxnId="{3495E444-74E5-4E1F-89BA-EB5D8EB64856}">
      <dgm:prSet/>
      <dgm:spPr/>
      <dgm:t>
        <a:bodyPr/>
        <a:lstStyle/>
        <a:p>
          <a:endParaRPr lang="en-US"/>
        </a:p>
      </dgm:t>
    </dgm:pt>
    <dgm:pt modelId="{5E7E068A-A561-4841-9E2A-3426E2333102}">
      <dgm:prSet phldrT="[Text]"/>
      <dgm:spPr/>
      <dgm:t>
        <a:bodyPr/>
        <a:lstStyle/>
        <a:p>
          <a:endParaRPr lang="en-US" dirty="0"/>
        </a:p>
      </dgm:t>
    </dgm:pt>
    <dgm:pt modelId="{C83A0748-A58F-4D94-A00C-2C7D72F920F5}" type="parTrans" cxnId="{9E1E754B-B0D0-4466-947E-D51C6D4DE2D9}">
      <dgm:prSet/>
      <dgm:spPr/>
      <dgm:t>
        <a:bodyPr/>
        <a:lstStyle/>
        <a:p>
          <a:endParaRPr lang="en-US"/>
        </a:p>
      </dgm:t>
    </dgm:pt>
    <dgm:pt modelId="{7E7F38E0-78A0-4BC0-BF6A-0238AB171CC7}" type="sibTrans" cxnId="{9E1E754B-B0D0-4466-947E-D51C6D4DE2D9}">
      <dgm:prSet/>
      <dgm:spPr/>
      <dgm:t>
        <a:bodyPr/>
        <a:lstStyle/>
        <a:p>
          <a:endParaRPr lang="en-US"/>
        </a:p>
      </dgm:t>
    </dgm:pt>
    <dgm:pt modelId="{46ACEF8B-FF1F-4442-A75E-92DFBDF2CEF4}">
      <dgm:prSet phldrT="[Text]" custT="1"/>
      <dgm:spPr/>
      <dgm:t>
        <a:bodyPr/>
        <a:lstStyle/>
        <a:p>
          <a:r>
            <a:rPr lang="sr-Latn-RS" sz="1600" dirty="0" smtClean="0">
              <a:latin typeface="Times New Roman"/>
              <a:cs typeface="Times New Roman"/>
            </a:rPr>
            <a:t>▪ </a:t>
          </a:r>
          <a:r>
            <a:rPr lang="sr-Latn-RS" sz="1600" dirty="0" smtClean="0"/>
            <a:t>Opšti podaci o poslovnom subjektu                                                                 </a:t>
          </a:r>
          <a:r>
            <a:rPr lang="sr-Latn-RS" sz="1600" dirty="0" smtClean="0">
              <a:latin typeface="Times New Roman"/>
              <a:cs typeface="Times New Roman"/>
            </a:rPr>
            <a:t>▪ </a:t>
          </a:r>
          <a:r>
            <a:rPr lang="sr-Latn-RS" sz="1600" dirty="0" smtClean="0"/>
            <a:t>Potražnja za mehaničarom mehatronike, pneumatike i hidraulike (trenutna i nakon 3 god.)                                                                   </a:t>
          </a:r>
          <a:r>
            <a:rPr lang="sr-Latn-RS" sz="1600" dirty="0" smtClean="0">
              <a:latin typeface="Times New Roman"/>
              <a:cs typeface="Times New Roman"/>
            </a:rPr>
            <a:t>▪ </a:t>
          </a:r>
          <a:r>
            <a:rPr lang="sr-Latn-RS" sz="1600" dirty="0" smtClean="0"/>
            <a:t>Kompetencije zaposlenika                </a:t>
          </a:r>
          <a:r>
            <a:rPr lang="sr-Latn-RS" sz="1600" dirty="0" smtClean="0">
              <a:latin typeface="Times New Roman"/>
              <a:cs typeface="Times New Roman"/>
            </a:rPr>
            <a:t>▪ </a:t>
          </a:r>
          <a:r>
            <a:rPr lang="sr-Latn-RS" sz="1600" dirty="0" smtClean="0"/>
            <a:t>Saradnja sa školom, odnos prema praktičnoj nastavi i ferijalnoj praksi                                 </a:t>
          </a:r>
          <a:r>
            <a:rPr lang="sr-Latn-RS" sz="1600" dirty="0" smtClean="0">
              <a:latin typeface="Times New Roman"/>
              <a:cs typeface="Times New Roman"/>
            </a:rPr>
            <a:t>▪ </a:t>
          </a:r>
          <a:r>
            <a:rPr lang="sr-Latn-RS" sz="1600" dirty="0" smtClean="0">
              <a:latin typeface="+mj-lt"/>
              <a:cs typeface="Times New Roman"/>
            </a:rPr>
            <a:t>Promocija, opremanje radionice, podrška u reviziji  NPP  i podrška u edukaciji </a:t>
          </a:r>
          <a:endParaRPr lang="sr-Latn-RS" sz="1600" dirty="0" smtClean="0">
            <a:latin typeface="+mj-lt"/>
          </a:endParaRPr>
        </a:p>
        <a:p>
          <a:endParaRPr lang="en-US" sz="2000" dirty="0"/>
        </a:p>
      </dgm:t>
    </dgm:pt>
    <dgm:pt modelId="{394668F6-1D3E-4DAC-ADED-6ACF4366F2AB}" type="parTrans" cxnId="{1A32A603-DADB-4EC8-84B7-0CC3565CBF61}">
      <dgm:prSet/>
      <dgm:spPr/>
      <dgm:t>
        <a:bodyPr/>
        <a:lstStyle/>
        <a:p>
          <a:endParaRPr lang="en-US"/>
        </a:p>
      </dgm:t>
    </dgm:pt>
    <dgm:pt modelId="{EEF2A0B5-73FF-453C-AAA9-3A2EA74D62D8}" type="sibTrans" cxnId="{1A32A603-DADB-4EC8-84B7-0CC3565CBF61}">
      <dgm:prSet/>
      <dgm:spPr/>
      <dgm:t>
        <a:bodyPr/>
        <a:lstStyle/>
        <a:p>
          <a:endParaRPr lang="en-US"/>
        </a:p>
      </dgm:t>
    </dgm:pt>
    <dgm:pt modelId="{26466655-0C66-48BD-A0E6-EB0AAD98DA47}">
      <dgm:prSet phldrT="[Text]"/>
      <dgm:spPr/>
      <dgm:t>
        <a:bodyPr/>
        <a:lstStyle/>
        <a:p>
          <a:endParaRPr lang="en-US" dirty="0"/>
        </a:p>
      </dgm:t>
    </dgm:pt>
    <dgm:pt modelId="{DDC7D9EE-9C18-4C0B-9559-E392D64E270D}" type="sibTrans" cxnId="{28DEDD5E-7D0D-44D6-8787-295370E0E1FE}">
      <dgm:prSet/>
      <dgm:spPr/>
      <dgm:t>
        <a:bodyPr/>
        <a:lstStyle/>
        <a:p>
          <a:endParaRPr lang="en-US"/>
        </a:p>
      </dgm:t>
    </dgm:pt>
    <dgm:pt modelId="{50DC6B79-5C62-4A07-B6F7-214D9670C5BF}" type="parTrans" cxnId="{28DEDD5E-7D0D-44D6-8787-295370E0E1FE}">
      <dgm:prSet/>
      <dgm:spPr/>
      <dgm:t>
        <a:bodyPr/>
        <a:lstStyle/>
        <a:p>
          <a:endParaRPr lang="en-US"/>
        </a:p>
      </dgm:t>
    </dgm:pt>
    <dgm:pt modelId="{EECABB7B-EA8E-44A2-BDF6-31D9F42AC119}" type="pres">
      <dgm:prSet presAssocID="{D968F2C3-269D-4281-B87F-3DB0891E4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DEC99-5A65-44AA-AFEB-272073973D73}" type="pres">
      <dgm:prSet presAssocID="{26466655-0C66-48BD-A0E6-EB0AAD98DA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C134-D791-4C92-930F-96D72C1A5F86}" type="pres">
      <dgm:prSet presAssocID="{26466655-0C66-48BD-A0E6-EB0AAD98DA47}" presName="bgRect" presStyleLbl="node1" presStyleIdx="0" presStyleCnt="3" custScaleY="106996"/>
      <dgm:spPr/>
      <dgm:t>
        <a:bodyPr/>
        <a:lstStyle/>
        <a:p>
          <a:endParaRPr lang="en-US"/>
        </a:p>
      </dgm:t>
    </dgm:pt>
    <dgm:pt modelId="{25FAB84C-FC99-43FB-BFCF-7261480B6891}" type="pres">
      <dgm:prSet presAssocID="{26466655-0C66-48BD-A0E6-EB0AAD98DA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1E39-F21F-4B6F-B895-6E3E9436278D}" type="pres">
      <dgm:prSet presAssocID="{26466655-0C66-48BD-A0E6-EB0AAD98DA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FF13-BE66-4C68-B415-57AA6240C118}" type="pres">
      <dgm:prSet presAssocID="{DDC7D9EE-9C18-4C0B-9559-E392D64E270D}" presName="hSp" presStyleCnt="0"/>
      <dgm:spPr/>
      <dgm:t>
        <a:bodyPr/>
        <a:lstStyle/>
        <a:p>
          <a:endParaRPr lang="en-US"/>
        </a:p>
      </dgm:t>
    </dgm:pt>
    <dgm:pt modelId="{49E15774-01E2-4938-8834-6B96C75F96F3}" type="pres">
      <dgm:prSet presAssocID="{DDC7D9EE-9C18-4C0B-9559-E392D64E270D}" presName="vProcSp" presStyleCnt="0"/>
      <dgm:spPr/>
      <dgm:t>
        <a:bodyPr/>
        <a:lstStyle/>
        <a:p>
          <a:endParaRPr lang="en-US"/>
        </a:p>
      </dgm:t>
    </dgm:pt>
    <dgm:pt modelId="{26664598-E19A-4AA4-AFB2-33E7EC7AED76}" type="pres">
      <dgm:prSet presAssocID="{DDC7D9EE-9C18-4C0B-9559-E392D64E270D}" presName="vSp1" presStyleCnt="0"/>
      <dgm:spPr/>
      <dgm:t>
        <a:bodyPr/>
        <a:lstStyle/>
        <a:p>
          <a:endParaRPr lang="en-US"/>
        </a:p>
      </dgm:t>
    </dgm:pt>
    <dgm:pt modelId="{EF7B2FFD-7947-4ADE-B1FA-AD21FF6FB6C3}" type="pres">
      <dgm:prSet presAssocID="{DDC7D9EE-9C18-4C0B-9559-E392D64E270D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A9F98B7F-3F7E-42AD-B2BA-3FB185CE3213}" type="pres">
      <dgm:prSet presAssocID="{DDC7D9EE-9C18-4C0B-9559-E392D64E270D}" presName="vSp2" presStyleCnt="0"/>
      <dgm:spPr/>
      <dgm:t>
        <a:bodyPr/>
        <a:lstStyle/>
        <a:p>
          <a:endParaRPr lang="en-US"/>
        </a:p>
      </dgm:t>
    </dgm:pt>
    <dgm:pt modelId="{74371310-336F-4276-925D-1F35AC5384C8}" type="pres">
      <dgm:prSet presAssocID="{DDC7D9EE-9C18-4C0B-9559-E392D64E270D}" presName="sibTrans" presStyleCnt="0"/>
      <dgm:spPr/>
      <dgm:t>
        <a:bodyPr/>
        <a:lstStyle/>
        <a:p>
          <a:endParaRPr lang="en-US"/>
        </a:p>
      </dgm:t>
    </dgm:pt>
    <dgm:pt modelId="{6A984484-0625-4FDC-BDAA-8AE070015F3E}" type="pres">
      <dgm:prSet presAssocID="{976F6831-8BE2-46C8-8235-3457298CE2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9E1C-104E-4072-96B6-BE10979C19D3}" type="pres">
      <dgm:prSet presAssocID="{976F6831-8BE2-46C8-8235-3457298CE234}" presName="bgRect" presStyleLbl="node1" presStyleIdx="1" presStyleCnt="3" custScaleY="108583"/>
      <dgm:spPr/>
      <dgm:t>
        <a:bodyPr/>
        <a:lstStyle/>
        <a:p>
          <a:endParaRPr lang="en-US"/>
        </a:p>
      </dgm:t>
    </dgm:pt>
    <dgm:pt modelId="{176CE7D8-3B2B-4D99-B8D3-E4E01839067F}" type="pres">
      <dgm:prSet presAssocID="{976F6831-8BE2-46C8-8235-3457298CE2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3AD2-3673-40DC-A037-6DB439BDADD2}" type="pres">
      <dgm:prSet presAssocID="{976F6831-8BE2-46C8-8235-3457298CE2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934C-1808-48BE-B328-CFA58DADF437}" type="pres">
      <dgm:prSet presAssocID="{339EE843-814C-4FC4-B4F7-8F8FA73E431A}" presName="hSp" presStyleCnt="0"/>
      <dgm:spPr/>
      <dgm:t>
        <a:bodyPr/>
        <a:lstStyle/>
        <a:p>
          <a:endParaRPr lang="en-US"/>
        </a:p>
      </dgm:t>
    </dgm:pt>
    <dgm:pt modelId="{A6F3BC5E-1216-4FDF-A358-FAD5D92BF305}" type="pres">
      <dgm:prSet presAssocID="{339EE843-814C-4FC4-B4F7-8F8FA73E431A}" presName="vProcSp" presStyleCnt="0"/>
      <dgm:spPr/>
      <dgm:t>
        <a:bodyPr/>
        <a:lstStyle/>
        <a:p>
          <a:endParaRPr lang="en-US"/>
        </a:p>
      </dgm:t>
    </dgm:pt>
    <dgm:pt modelId="{AA6EB74B-6FF3-4F1D-A252-FEFC79C49260}" type="pres">
      <dgm:prSet presAssocID="{339EE843-814C-4FC4-B4F7-8F8FA73E431A}" presName="vSp1" presStyleCnt="0"/>
      <dgm:spPr/>
      <dgm:t>
        <a:bodyPr/>
        <a:lstStyle/>
        <a:p>
          <a:endParaRPr lang="en-US"/>
        </a:p>
      </dgm:t>
    </dgm:pt>
    <dgm:pt modelId="{85B2162B-7174-4836-9111-2D2FC767FC52}" type="pres">
      <dgm:prSet presAssocID="{339EE843-814C-4FC4-B4F7-8F8FA73E431A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0C393308-9166-4C73-A270-81223D3B838B}" type="pres">
      <dgm:prSet presAssocID="{339EE843-814C-4FC4-B4F7-8F8FA73E431A}" presName="vSp2" presStyleCnt="0"/>
      <dgm:spPr/>
      <dgm:t>
        <a:bodyPr/>
        <a:lstStyle/>
        <a:p>
          <a:endParaRPr lang="en-US"/>
        </a:p>
      </dgm:t>
    </dgm:pt>
    <dgm:pt modelId="{FDD6E125-AF92-4207-A161-A8D9EBABB7F7}" type="pres">
      <dgm:prSet presAssocID="{339EE843-814C-4FC4-B4F7-8F8FA73E431A}" presName="sibTrans" presStyleCnt="0"/>
      <dgm:spPr/>
      <dgm:t>
        <a:bodyPr/>
        <a:lstStyle/>
        <a:p>
          <a:endParaRPr lang="en-US"/>
        </a:p>
      </dgm:t>
    </dgm:pt>
    <dgm:pt modelId="{A2FBB3B3-121C-419D-BD7A-2E4CA082DB5F}" type="pres">
      <dgm:prSet presAssocID="{5E7E068A-A561-4841-9E2A-3426E23331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ACD4-881C-4FF1-83FC-63607D6B5848}" type="pres">
      <dgm:prSet presAssocID="{5E7E068A-A561-4841-9E2A-3426E2333102}" presName="bgRect" presStyleLbl="node1" presStyleIdx="2" presStyleCnt="3" custScaleX="169090" custScaleY="110170"/>
      <dgm:spPr/>
      <dgm:t>
        <a:bodyPr/>
        <a:lstStyle/>
        <a:p>
          <a:endParaRPr lang="en-US"/>
        </a:p>
      </dgm:t>
    </dgm:pt>
    <dgm:pt modelId="{A8631DB4-0A26-4B77-9819-3EB4E37A6834}" type="pres">
      <dgm:prSet presAssocID="{5E7E068A-A561-4841-9E2A-3426E23331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D7B6-6D42-461E-89C7-27B57B45B176}" type="pres">
      <dgm:prSet presAssocID="{5E7E068A-A561-4841-9E2A-3426E23331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9A79D-E45A-4D7C-A972-D86E7C2F83E0}" type="presOf" srcId="{976F6831-8BE2-46C8-8235-3457298CE234}" destId="{5B6A9E1C-104E-4072-96B6-BE10979C19D3}" srcOrd="0" destOrd="0" presId="urn:microsoft.com/office/officeart/2005/8/layout/hProcess7#3"/>
    <dgm:cxn modelId="{31203929-75B7-4E77-B112-F3D145324F7E}" type="presOf" srcId="{46ACEF8B-FF1F-4442-A75E-92DFBDF2CEF4}" destId="{0AAED7B6-6D42-461E-89C7-27B57B45B176}" srcOrd="0" destOrd="0" presId="urn:microsoft.com/office/officeart/2005/8/layout/hProcess7#3"/>
    <dgm:cxn modelId="{B5C3E5F8-A8A9-49B8-9258-51783ECFA3D0}" type="presOf" srcId="{AAD599D5-660F-4B03-BFBB-B7FEBC2BB83A}" destId="{35E13AD2-3673-40DC-A037-6DB439BDADD2}" srcOrd="0" destOrd="0" presId="urn:microsoft.com/office/officeart/2005/8/layout/hProcess7#3"/>
    <dgm:cxn modelId="{34815B54-DCB2-45CF-904C-49B4A55FA2B4}" type="presOf" srcId="{5E7E068A-A561-4841-9E2A-3426E2333102}" destId="{D35AACD4-881C-4FF1-83FC-63607D6B5848}" srcOrd="0" destOrd="0" presId="urn:microsoft.com/office/officeart/2005/8/layout/hProcess7#3"/>
    <dgm:cxn modelId="{9E1E754B-B0D0-4466-947E-D51C6D4DE2D9}" srcId="{D968F2C3-269D-4281-B87F-3DB0891E48AC}" destId="{5E7E068A-A561-4841-9E2A-3426E2333102}" srcOrd="2" destOrd="0" parTransId="{C83A0748-A58F-4D94-A00C-2C7D72F920F5}" sibTransId="{7E7F38E0-78A0-4BC0-BF6A-0238AB171CC7}"/>
    <dgm:cxn modelId="{28DEDD5E-7D0D-44D6-8787-295370E0E1FE}" srcId="{D968F2C3-269D-4281-B87F-3DB0891E48AC}" destId="{26466655-0C66-48BD-A0E6-EB0AAD98DA47}" srcOrd="0" destOrd="0" parTransId="{50DC6B79-5C62-4A07-B6F7-214D9670C5BF}" sibTransId="{DDC7D9EE-9C18-4C0B-9559-E392D64E270D}"/>
    <dgm:cxn modelId="{6A797587-25DF-42F5-816E-0DB93DF91190}" type="presOf" srcId="{26466655-0C66-48BD-A0E6-EB0AAD98DA47}" destId="{CA5EC134-D791-4C92-930F-96D72C1A5F86}" srcOrd="0" destOrd="0" presId="urn:microsoft.com/office/officeart/2005/8/layout/hProcess7#3"/>
    <dgm:cxn modelId="{C5FDBE7F-472A-4124-B529-0DF01DD227F9}" type="presOf" srcId="{D968F2C3-269D-4281-B87F-3DB0891E48AC}" destId="{EECABB7B-EA8E-44A2-BDF6-31D9F42AC119}" srcOrd="0" destOrd="0" presId="urn:microsoft.com/office/officeart/2005/8/layout/hProcess7#3"/>
    <dgm:cxn modelId="{46E7AFF9-055F-4715-A481-4BC8C6C76A78}" srcId="{D968F2C3-269D-4281-B87F-3DB0891E48AC}" destId="{976F6831-8BE2-46C8-8235-3457298CE234}" srcOrd="1" destOrd="0" parTransId="{BD13F2BE-57BE-493B-AA1A-A9686175E5E8}" sibTransId="{339EE843-814C-4FC4-B4F7-8F8FA73E431A}"/>
    <dgm:cxn modelId="{F16E8C04-7A3D-48EC-AD23-AAA82158BD42}" type="presOf" srcId="{DB0B6579-2F71-401D-8759-E9FBFCF928D3}" destId="{C6BC1E39-F21F-4B6F-B895-6E3E9436278D}" srcOrd="0" destOrd="0" presId="urn:microsoft.com/office/officeart/2005/8/layout/hProcess7#3"/>
    <dgm:cxn modelId="{1A32A603-DADB-4EC8-84B7-0CC3565CBF61}" srcId="{5E7E068A-A561-4841-9E2A-3426E2333102}" destId="{46ACEF8B-FF1F-4442-A75E-92DFBDF2CEF4}" srcOrd="0" destOrd="0" parTransId="{394668F6-1D3E-4DAC-ADED-6ACF4366F2AB}" sibTransId="{EEF2A0B5-73FF-453C-AAA9-3A2EA74D62D8}"/>
    <dgm:cxn modelId="{2B247072-270C-4222-869B-3FF1C0189422}" srcId="{26466655-0C66-48BD-A0E6-EB0AAD98DA47}" destId="{DB0B6579-2F71-401D-8759-E9FBFCF928D3}" srcOrd="0" destOrd="0" parTransId="{D3FFD512-BB3E-4EEC-8022-C67894643765}" sibTransId="{CAA2FAA9-8C3B-48FF-9365-53C8319B3EEC}"/>
    <dgm:cxn modelId="{654AE97D-CDA1-4CD0-8E82-6E91B8943BFD}" type="presOf" srcId="{5E7E068A-A561-4841-9E2A-3426E2333102}" destId="{A8631DB4-0A26-4B77-9819-3EB4E37A6834}" srcOrd="1" destOrd="0" presId="urn:microsoft.com/office/officeart/2005/8/layout/hProcess7#3"/>
    <dgm:cxn modelId="{7D737B43-6F81-42B9-BED3-8F1BBA576BAF}" type="presOf" srcId="{26466655-0C66-48BD-A0E6-EB0AAD98DA47}" destId="{25FAB84C-FC99-43FB-BFCF-7261480B6891}" srcOrd="1" destOrd="0" presId="urn:microsoft.com/office/officeart/2005/8/layout/hProcess7#3"/>
    <dgm:cxn modelId="{3495E444-74E5-4E1F-89BA-EB5D8EB64856}" srcId="{976F6831-8BE2-46C8-8235-3457298CE234}" destId="{AAD599D5-660F-4B03-BFBB-B7FEBC2BB83A}" srcOrd="0" destOrd="0" parTransId="{8D75361F-EF7C-4E8F-866F-CF3C51FEB8B6}" sibTransId="{2560EFE8-8D77-402F-A345-72244726E5A6}"/>
    <dgm:cxn modelId="{9FA0A7A2-1544-4C79-8D98-9008960B9715}" type="presOf" srcId="{976F6831-8BE2-46C8-8235-3457298CE234}" destId="{176CE7D8-3B2B-4D99-B8D3-E4E01839067F}" srcOrd="1" destOrd="0" presId="urn:microsoft.com/office/officeart/2005/8/layout/hProcess7#3"/>
    <dgm:cxn modelId="{532B31D2-363F-4F40-AC22-41AF7319E1DC}" type="presParOf" srcId="{EECABB7B-EA8E-44A2-BDF6-31D9F42AC119}" destId="{5A6DEC99-5A65-44AA-AFEB-272073973D73}" srcOrd="0" destOrd="0" presId="urn:microsoft.com/office/officeart/2005/8/layout/hProcess7#3"/>
    <dgm:cxn modelId="{F024F7F0-ABE1-43C0-BC71-646FD075F7F9}" type="presParOf" srcId="{5A6DEC99-5A65-44AA-AFEB-272073973D73}" destId="{CA5EC134-D791-4C92-930F-96D72C1A5F86}" srcOrd="0" destOrd="0" presId="urn:microsoft.com/office/officeart/2005/8/layout/hProcess7#3"/>
    <dgm:cxn modelId="{8CDB5A73-086C-469F-96F8-92BFD21BAE2D}" type="presParOf" srcId="{5A6DEC99-5A65-44AA-AFEB-272073973D73}" destId="{25FAB84C-FC99-43FB-BFCF-7261480B6891}" srcOrd="1" destOrd="0" presId="urn:microsoft.com/office/officeart/2005/8/layout/hProcess7#3"/>
    <dgm:cxn modelId="{17977EF3-5E26-4283-8F55-A52AF0636275}" type="presParOf" srcId="{5A6DEC99-5A65-44AA-AFEB-272073973D73}" destId="{C6BC1E39-F21F-4B6F-B895-6E3E9436278D}" srcOrd="2" destOrd="0" presId="urn:microsoft.com/office/officeart/2005/8/layout/hProcess7#3"/>
    <dgm:cxn modelId="{8EBC98BE-1207-408F-B3F9-55375FAC1DCF}" type="presParOf" srcId="{EECABB7B-EA8E-44A2-BDF6-31D9F42AC119}" destId="{76E5FF13-BE66-4C68-B415-57AA6240C118}" srcOrd="1" destOrd="0" presId="urn:microsoft.com/office/officeart/2005/8/layout/hProcess7#3"/>
    <dgm:cxn modelId="{D84904F3-D3CA-4CCB-8BE5-52A26935CFEF}" type="presParOf" srcId="{EECABB7B-EA8E-44A2-BDF6-31D9F42AC119}" destId="{49E15774-01E2-4938-8834-6B96C75F96F3}" srcOrd="2" destOrd="0" presId="urn:microsoft.com/office/officeart/2005/8/layout/hProcess7#3"/>
    <dgm:cxn modelId="{8C490BE1-FB92-4F1C-AC3B-1F74F8F7A119}" type="presParOf" srcId="{49E15774-01E2-4938-8834-6B96C75F96F3}" destId="{26664598-E19A-4AA4-AFB2-33E7EC7AED76}" srcOrd="0" destOrd="0" presId="urn:microsoft.com/office/officeart/2005/8/layout/hProcess7#3"/>
    <dgm:cxn modelId="{B548E560-0596-40BA-863A-55F26382D268}" type="presParOf" srcId="{49E15774-01E2-4938-8834-6B96C75F96F3}" destId="{EF7B2FFD-7947-4ADE-B1FA-AD21FF6FB6C3}" srcOrd="1" destOrd="0" presId="urn:microsoft.com/office/officeart/2005/8/layout/hProcess7#3"/>
    <dgm:cxn modelId="{3C47C6B8-EAA0-4998-AFC7-D127F5FE6749}" type="presParOf" srcId="{49E15774-01E2-4938-8834-6B96C75F96F3}" destId="{A9F98B7F-3F7E-42AD-B2BA-3FB185CE3213}" srcOrd="2" destOrd="0" presId="urn:microsoft.com/office/officeart/2005/8/layout/hProcess7#3"/>
    <dgm:cxn modelId="{5815A1CD-572A-46E7-952D-23F100BD6D0F}" type="presParOf" srcId="{EECABB7B-EA8E-44A2-BDF6-31D9F42AC119}" destId="{74371310-336F-4276-925D-1F35AC5384C8}" srcOrd="3" destOrd="0" presId="urn:microsoft.com/office/officeart/2005/8/layout/hProcess7#3"/>
    <dgm:cxn modelId="{359557B2-3121-4E11-B01D-9523E11EA4C0}" type="presParOf" srcId="{EECABB7B-EA8E-44A2-BDF6-31D9F42AC119}" destId="{6A984484-0625-4FDC-BDAA-8AE070015F3E}" srcOrd="4" destOrd="0" presId="urn:microsoft.com/office/officeart/2005/8/layout/hProcess7#3"/>
    <dgm:cxn modelId="{8692A34A-C36C-4219-9F2C-FC3A3F0F9684}" type="presParOf" srcId="{6A984484-0625-4FDC-BDAA-8AE070015F3E}" destId="{5B6A9E1C-104E-4072-96B6-BE10979C19D3}" srcOrd="0" destOrd="0" presId="urn:microsoft.com/office/officeart/2005/8/layout/hProcess7#3"/>
    <dgm:cxn modelId="{48DD0259-C10E-4600-92C5-8D4E4FFFA99A}" type="presParOf" srcId="{6A984484-0625-4FDC-BDAA-8AE070015F3E}" destId="{176CE7D8-3B2B-4D99-B8D3-E4E01839067F}" srcOrd="1" destOrd="0" presId="urn:microsoft.com/office/officeart/2005/8/layout/hProcess7#3"/>
    <dgm:cxn modelId="{27D7DBAA-B8CB-4F7B-9B95-46B4200EDB55}" type="presParOf" srcId="{6A984484-0625-4FDC-BDAA-8AE070015F3E}" destId="{35E13AD2-3673-40DC-A037-6DB439BDADD2}" srcOrd="2" destOrd="0" presId="urn:microsoft.com/office/officeart/2005/8/layout/hProcess7#3"/>
    <dgm:cxn modelId="{5A19A406-67CB-43B7-BC84-6A0A3360C777}" type="presParOf" srcId="{EECABB7B-EA8E-44A2-BDF6-31D9F42AC119}" destId="{B91F934C-1808-48BE-B328-CFA58DADF437}" srcOrd="5" destOrd="0" presId="urn:microsoft.com/office/officeart/2005/8/layout/hProcess7#3"/>
    <dgm:cxn modelId="{25726642-E72C-4EEC-A0FC-A0D7BAEE4221}" type="presParOf" srcId="{EECABB7B-EA8E-44A2-BDF6-31D9F42AC119}" destId="{A6F3BC5E-1216-4FDF-A358-FAD5D92BF305}" srcOrd="6" destOrd="0" presId="urn:microsoft.com/office/officeart/2005/8/layout/hProcess7#3"/>
    <dgm:cxn modelId="{40A98372-4EA5-407D-8435-E5E2AC5FE3D3}" type="presParOf" srcId="{A6F3BC5E-1216-4FDF-A358-FAD5D92BF305}" destId="{AA6EB74B-6FF3-4F1D-A252-FEFC79C49260}" srcOrd="0" destOrd="0" presId="urn:microsoft.com/office/officeart/2005/8/layout/hProcess7#3"/>
    <dgm:cxn modelId="{E88CDB67-9469-487C-93A1-7099E8C291E1}" type="presParOf" srcId="{A6F3BC5E-1216-4FDF-A358-FAD5D92BF305}" destId="{85B2162B-7174-4836-9111-2D2FC767FC52}" srcOrd="1" destOrd="0" presId="urn:microsoft.com/office/officeart/2005/8/layout/hProcess7#3"/>
    <dgm:cxn modelId="{AC629BF7-9C01-4951-BB27-6940C131E696}" type="presParOf" srcId="{A6F3BC5E-1216-4FDF-A358-FAD5D92BF305}" destId="{0C393308-9166-4C73-A270-81223D3B838B}" srcOrd="2" destOrd="0" presId="urn:microsoft.com/office/officeart/2005/8/layout/hProcess7#3"/>
    <dgm:cxn modelId="{B2A37FBD-56E6-4889-84C6-FB79694FA4CF}" type="presParOf" srcId="{EECABB7B-EA8E-44A2-BDF6-31D9F42AC119}" destId="{FDD6E125-AF92-4207-A161-A8D9EBABB7F7}" srcOrd="7" destOrd="0" presId="urn:microsoft.com/office/officeart/2005/8/layout/hProcess7#3"/>
    <dgm:cxn modelId="{F4547E6F-1CED-4E77-BDA1-BEB51439ED16}" type="presParOf" srcId="{EECABB7B-EA8E-44A2-BDF6-31D9F42AC119}" destId="{A2FBB3B3-121C-419D-BD7A-2E4CA082DB5F}" srcOrd="8" destOrd="0" presId="urn:microsoft.com/office/officeart/2005/8/layout/hProcess7#3"/>
    <dgm:cxn modelId="{427E12E3-7E44-4E16-BEE2-559FFCB0BA18}" type="presParOf" srcId="{A2FBB3B3-121C-419D-BD7A-2E4CA082DB5F}" destId="{D35AACD4-881C-4FF1-83FC-63607D6B5848}" srcOrd="0" destOrd="0" presId="urn:microsoft.com/office/officeart/2005/8/layout/hProcess7#3"/>
    <dgm:cxn modelId="{348A3DF4-10FB-41D3-A6CE-039E3BF58F04}" type="presParOf" srcId="{A2FBB3B3-121C-419D-BD7A-2E4CA082DB5F}" destId="{A8631DB4-0A26-4B77-9819-3EB4E37A6834}" srcOrd="1" destOrd="0" presId="urn:microsoft.com/office/officeart/2005/8/layout/hProcess7#3"/>
    <dgm:cxn modelId="{2520E7ED-07D0-441E-903A-CA8578D0D081}" type="presParOf" srcId="{A2FBB3B3-121C-419D-BD7A-2E4CA082DB5F}" destId="{0AAED7B6-6D42-461E-89C7-27B57B45B176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05A7B-671A-425A-A5DA-1FF3FCCD962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FB39BF6-C4E7-420F-8A17-14F43DB6EB4A}">
      <dgm:prSet phldrT="[Text]" custT="1"/>
      <dgm:spPr/>
      <dgm:t>
        <a:bodyPr/>
        <a:lstStyle/>
        <a:p>
          <a:r>
            <a:rPr lang="sr-Latn-RS" sz="2000" dirty="0" smtClean="0"/>
            <a:t>Uzorak ispitanika</a:t>
          </a:r>
          <a:endParaRPr lang="en-US" sz="2000" dirty="0"/>
        </a:p>
      </dgm:t>
    </dgm:pt>
    <dgm:pt modelId="{EFF3087C-0670-4DD6-AB20-14B2339ECDF3}" type="parTrans" cxnId="{706F79D2-06B3-49DD-9D77-A3E5DDA60401}">
      <dgm:prSet/>
      <dgm:spPr/>
      <dgm:t>
        <a:bodyPr/>
        <a:lstStyle/>
        <a:p>
          <a:endParaRPr lang="en-US"/>
        </a:p>
      </dgm:t>
    </dgm:pt>
    <dgm:pt modelId="{69711462-0A5A-41D9-A6B2-A899D33AA7C1}" type="sibTrans" cxnId="{706F79D2-06B3-49DD-9D77-A3E5DDA60401}">
      <dgm:prSet/>
      <dgm:spPr/>
      <dgm:t>
        <a:bodyPr/>
        <a:lstStyle/>
        <a:p>
          <a:endParaRPr lang="en-US"/>
        </a:p>
      </dgm:t>
    </dgm:pt>
    <dgm:pt modelId="{E3BCCF0A-D352-4027-AC3E-E7375E3FFF0F}">
      <dgm:prSet phldrT="[Text]" custT="1"/>
      <dgm:spPr/>
      <dgm:t>
        <a:bodyPr/>
        <a:lstStyle/>
        <a:p>
          <a:r>
            <a:rPr lang="sr-Latn-RS" sz="2000" dirty="0" smtClean="0"/>
            <a:t>Anketni upitnik</a:t>
          </a:r>
          <a:endParaRPr lang="en-US" sz="2000" dirty="0"/>
        </a:p>
      </dgm:t>
    </dgm:pt>
    <dgm:pt modelId="{CD31AB62-7E19-4CFE-890B-FDCB7BDFECE7}" type="parTrans" cxnId="{3AEC44CF-B297-4371-B966-6C967ECE6660}">
      <dgm:prSet/>
      <dgm:spPr/>
      <dgm:t>
        <a:bodyPr/>
        <a:lstStyle/>
        <a:p>
          <a:endParaRPr lang="en-US"/>
        </a:p>
      </dgm:t>
    </dgm:pt>
    <dgm:pt modelId="{92C3B7B6-B599-492C-B7A6-3B500A83E868}" type="sibTrans" cxnId="{3AEC44CF-B297-4371-B966-6C967ECE6660}">
      <dgm:prSet/>
      <dgm:spPr/>
      <dgm:t>
        <a:bodyPr/>
        <a:lstStyle/>
        <a:p>
          <a:endParaRPr lang="en-US"/>
        </a:p>
      </dgm:t>
    </dgm:pt>
    <dgm:pt modelId="{635924E5-844B-412A-82E9-09D2C0002520}">
      <dgm:prSet phldrT="[Text]" custT="1"/>
      <dgm:spPr/>
      <dgm:t>
        <a:bodyPr/>
        <a:lstStyle/>
        <a:p>
          <a:r>
            <a:rPr lang="sr-Latn-RS" sz="2000" dirty="0" smtClean="0"/>
            <a:t>Sadržaj upitnika</a:t>
          </a:r>
          <a:endParaRPr lang="en-US" sz="2000" dirty="0"/>
        </a:p>
      </dgm:t>
    </dgm:pt>
    <dgm:pt modelId="{940972A1-3455-47DB-9EFE-67970E21CDA5}" type="parTrans" cxnId="{3B079933-B7C9-4AE7-9384-54D5BDCA6F4D}">
      <dgm:prSet/>
      <dgm:spPr/>
      <dgm:t>
        <a:bodyPr/>
        <a:lstStyle/>
        <a:p>
          <a:endParaRPr lang="en-US"/>
        </a:p>
      </dgm:t>
    </dgm:pt>
    <dgm:pt modelId="{0A16EE4D-8353-49F7-9198-2AD23F6D4BE8}" type="sibTrans" cxnId="{3B079933-B7C9-4AE7-9384-54D5BDCA6F4D}">
      <dgm:prSet/>
      <dgm:spPr/>
      <dgm:t>
        <a:bodyPr/>
        <a:lstStyle/>
        <a:p>
          <a:endParaRPr lang="en-US"/>
        </a:p>
      </dgm:t>
    </dgm:pt>
    <dgm:pt modelId="{D43E7F8B-59BC-45BA-B6DC-7EF4CEB2BB1B}" type="pres">
      <dgm:prSet presAssocID="{CEB05A7B-671A-425A-A5DA-1FF3FCCD9629}" presName="CompostProcess" presStyleCnt="0">
        <dgm:presLayoutVars>
          <dgm:dir/>
          <dgm:resizeHandles val="exact"/>
        </dgm:presLayoutVars>
      </dgm:prSet>
      <dgm:spPr/>
    </dgm:pt>
    <dgm:pt modelId="{3C17A02B-7FAC-431A-96A2-873D924152E7}" type="pres">
      <dgm:prSet presAssocID="{CEB05A7B-671A-425A-A5DA-1FF3FCCD9629}" presName="arrow" presStyleLbl="bgShp" presStyleIdx="0" presStyleCnt="1"/>
      <dgm:spPr/>
    </dgm:pt>
    <dgm:pt modelId="{2A399C77-8BBE-4664-8B4C-6600BFAD3199}" type="pres">
      <dgm:prSet presAssocID="{CEB05A7B-671A-425A-A5DA-1FF3FCCD9629}" presName="linearProcess" presStyleCnt="0"/>
      <dgm:spPr/>
    </dgm:pt>
    <dgm:pt modelId="{1371FBCC-5C5E-4DA4-BDCB-4959F15ABCD6}" type="pres">
      <dgm:prSet presAssocID="{3FB39BF6-C4E7-420F-8A17-14F43DB6E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DB7A-BBDD-44C8-A4C7-9926112FBE3C}" type="pres">
      <dgm:prSet presAssocID="{69711462-0A5A-41D9-A6B2-A899D33AA7C1}" presName="sibTrans" presStyleCnt="0"/>
      <dgm:spPr/>
    </dgm:pt>
    <dgm:pt modelId="{65857C1A-1FE4-4F82-BFA2-86E35771AF28}" type="pres">
      <dgm:prSet presAssocID="{E3BCCF0A-D352-4027-AC3E-E7375E3FFF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69A-DCB1-4B00-B3FC-E88ED8C47089}" type="pres">
      <dgm:prSet presAssocID="{92C3B7B6-B599-492C-B7A6-3B500A83E868}" presName="sibTrans" presStyleCnt="0"/>
      <dgm:spPr/>
    </dgm:pt>
    <dgm:pt modelId="{C4762BD2-7B6C-4CF7-88B0-C5E2DFDA80C0}" type="pres">
      <dgm:prSet presAssocID="{635924E5-844B-412A-82E9-09D2C00025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3E77D-8A9D-4B2D-9A8B-60A39FD1D99C}" type="presOf" srcId="{CEB05A7B-671A-425A-A5DA-1FF3FCCD9629}" destId="{D43E7F8B-59BC-45BA-B6DC-7EF4CEB2BB1B}" srcOrd="0" destOrd="0" presId="urn:microsoft.com/office/officeart/2005/8/layout/hProcess9"/>
    <dgm:cxn modelId="{3B079933-B7C9-4AE7-9384-54D5BDCA6F4D}" srcId="{CEB05A7B-671A-425A-A5DA-1FF3FCCD9629}" destId="{635924E5-844B-412A-82E9-09D2C0002520}" srcOrd="2" destOrd="0" parTransId="{940972A1-3455-47DB-9EFE-67970E21CDA5}" sibTransId="{0A16EE4D-8353-49F7-9198-2AD23F6D4BE8}"/>
    <dgm:cxn modelId="{3AEC44CF-B297-4371-B966-6C967ECE6660}" srcId="{CEB05A7B-671A-425A-A5DA-1FF3FCCD9629}" destId="{E3BCCF0A-D352-4027-AC3E-E7375E3FFF0F}" srcOrd="1" destOrd="0" parTransId="{CD31AB62-7E19-4CFE-890B-FDCB7BDFECE7}" sibTransId="{92C3B7B6-B599-492C-B7A6-3B500A83E868}"/>
    <dgm:cxn modelId="{F45C55F8-CC06-4AF5-B833-44C99706442C}" type="presOf" srcId="{635924E5-844B-412A-82E9-09D2C0002520}" destId="{C4762BD2-7B6C-4CF7-88B0-C5E2DFDA80C0}" srcOrd="0" destOrd="0" presId="urn:microsoft.com/office/officeart/2005/8/layout/hProcess9"/>
    <dgm:cxn modelId="{31A1C92C-72E3-4B49-84F9-E5DB2FD66E53}" type="presOf" srcId="{E3BCCF0A-D352-4027-AC3E-E7375E3FFF0F}" destId="{65857C1A-1FE4-4F82-BFA2-86E35771AF28}" srcOrd="0" destOrd="0" presId="urn:microsoft.com/office/officeart/2005/8/layout/hProcess9"/>
    <dgm:cxn modelId="{706F79D2-06B3-49DD-9D77-A3E5DDA60401}" srcId="{CEB05A7B-671A-425A-A5DA-1FF3FCCD9629}" destId="{3FB39BF6-C4E7-420F-8A17-14F43DB6EB4A}" srcOrd="0" destOrd="0" parTransId="{EFF3087C-0670-4DD6-AB20-14B2339ECDF3}" sibTransId="{69711462-0A5A-41D9-A6B2-A899D33AA7C1}"/>
    <dgm:cxn modelId="{10AF459A-B6D5-42C5-9C9A-67D759BD5E75}" type="presOf" srcId="{3FB39BF6-C4E7-420F-8A17-14F43DB6EB4A}" destId="{1371FBCC-5C5E-4DA4-BDCB-4959F15ABCD6}" srcOrd="0" destOrd="0" presId="urn:microsoft.com/office/officeart/2005/8/layout/hProcess9"/>
    <dgm:cxn modelId="{D44867A6-1BA5-4D01-9E7F-F8969DE66950}" type="presParOf" srcId="{D43E7F8B-59BC-45BA-B6DC-7EF4CEB2BB1B}" destId="{3C17A02B-7FAC-431A-96A2-873D924152E7}" srcOrd="0" destOrd="0" presId="urn:microsoft.com/office/officeart/2005/8/layout/hProcess9"/>
    <dgm:cxn modelId="{CD374006-8CBB-438A-BE23-C0DEBD065F98}" type="presParOf" srcId="{D43E7F8B-59BC-45BA-B6DC-7EF4CEB2BB1B}" destId="{2A399C77-8BBE-4664-8B4C-6600BFAD3199}" srcOrd="1" destOrd="0" presId="urn:microsoft.com/office/officeart/2005/8/layout/hProcess9"/>
    <dgm:cxn modelId="{E3CB5953-C48C-4EB4-8FD3-0260DD19C68F}" type="presParOf" srcId="{2A399C77-8BBE-4664-8B4C-6600BFAD3199}" destId="{1371FBCC-5C5E-4DA4-BDCB-4959F15ABCD6}" srcOrd="0" destOrd="0" presId="urn:microsoft.com/office/officeart/2005/8/layout/hProcess9"/>
    <dgm:cxn modelId="{53016F26-2872-40DF-9BB8-7AA7BDF478FC}" type="presParOf" srcId="{2A399C77-8BBE-4664-8B4C-6600BFAD3199}" destId="{64E0DB7A-BBDD-44C8-A4C7-9926112FBE3C}" srcOrd="1" destOrd="0" presId="urn:microsoft.com/office/officeart/2005/8/layout/hProcess9"/>
    <dgm:cxn modelId="{BD0C05FE-9652-4D9B-8AE7-16CAD3DE8295}" type="presParOf" srcId="{2A399C77-8BBE-4664-8B4C-6600BFAD3199}" destId="{65857C1A-1FE4-4F82-BFA2-86E35771AF28}" srcOrd="2" destOrd="0" presId="urn:microsoft.com/office/officeart/2005/8/layout/hProcess9"/>
    <dgm:cxn modelId="{EF6C534E-A790-46EE-8B9C-E916FEC60A61}" type="presParOf" srcId="{2A399C77-8BBE-4664-8B4C-6600BFAD3199}" destId="{F2F6C69A-DCB1-4B00-B3FC-E88ED8C47089}" srcOrd="3" destOrd="0" presId="urn:microsoft.com/office/officeart/2005/8/layout/hProcess9"/>
    <dgm:cxn modelId="{E853296B-EC83-482B-A86B-C513DC2568AE}" type="presParOf" srcId="{2A399C77-8BBE-4664-8B4C-6600BFAD3199}" destId="{C4762BD2-7B6C-4CF7-88B0-C5E2DFDA80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2F011B8-5511-474A-AD92-26283F0A4562}" type="doc">
      <dgm:prSet loTypeId="urn:microsoft.com/office/officeart/2005/8/layout/vList4#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B07F67-64AA-4064-BCCB-01E52536B8AA}">
      <dgm:prSet custT="1"/>
      <dgm:spPr/>
      <dgm:t>
        <a:bodyPr/>
        <a:lstStyle/>
        <a:p>
          <a:r>
            <a:rPr lang="en-US" sz="2000" dirty="0" smtClean="0"/>
            <a:t>MH ERS ZP "Hid</a:t>
          </a:r>
          <a:r>
            <a:rPr lang="sr-Latn-RS" sz="2000" dirty="0" smtClean="0"/>
            <a:t>roelektrane</a:t>
          </a:r>
          <a:r>
            <a:rPr lang="en-US" sz="2000" dirty="0" smtClean="0"/>
            <a:t> n</a:t>
          </a:r>
          <a:r>
            <a:rPr lang="sr-Latn-RS" sz="2000" dirty="0" smtClean="0"/>
            <a:t>a Trebišnjici</a:t>
          </a:r>
          <a:r>
            <a:rPr lang="en-US" sz="2000" dirty="0" smtClean="0"/>
            <a:t>" </a:t>
          </a:r>
          <a:r>
            <a:rPr lang="sr-Latn-RS" sz="2000" dirty="0" smtClean="0"/>
            <a:t>a.d</a:t>
          </a:r>
          <a:r>
            <a:rPr lang="en-US" sz="2000" dirty="0" smtClean="0"/>
            <a:t>. T</a:t>
          </a:r>
          <a:r>
            <a:rPr lang="sr-Latn-RS" sz="2000" dirty="0" smtClean="0"/>
            <a:t>rebinje                                                                      </a:t>
          </a:r>
          <a:endParaRPr lang="en-US" sz="2000" dirty="0"/>
        </a:p>
      </dgm:t>
    </dgm:pt>
    <dgm:pt modelId="{50360D10-8EBF-43B7-9541-3A8E7DE6EA7B}" type="parTrans" cxnId="{E0A4CAFC-6AF1-4DC7-A2C0-1F870700E939}">
      <dgm:prSet/>
      <dgm:spPr/>
      <dgm:t>
        <a:bodyPr/>
        <a:lstStyle/>
        <a:p>
          <a:endParaRPr lang="en-US"/>
        </a:p>
      </dgm:t>
    </dgm:pt>
    <dgm:pt modelId="{F499011C-D2C5-4E71-8094-0B3A667497DF}" type="sibTrans" cxnId="{E0A4CAFC-6AF1-4DC7-A2C0-1F870700E939}">
      <dgm:prSet/>
      <dgm:spPr/>
      <dgm:t>
        <a:bodyPr/>
        <a:lstStyle/>
        <a:p>
          <a:endParaRPr lang="en-US"/>
        </a:p>
      </dgm:t>
    </dgm:pt>
    <dgm:pt modelId="{9D0109B0-CCA9-4F1E-9E1A-8D325076169B}">
      <dgm:prSet custT="1"/>
      <dgm:spPr/>
      <dgm:t>
        <a:bodyPr/>
        <a:lstStyle/>
        <a:p>
          <a:r>
            <a:rPr lang="en-US" sz="2000" dirty="0" smtClean="0"/>
            <a:t>"RDT SWISSLION" </a:t>
          </a:r>
          <a:r>
            <a:rPr lang="sr-Latn-RS" sz="2000" dirty="0" smtClean="0"/>
            <a:t>d</a:t>
          </a:r>
          <a:r>
            <a:rPr lang="en-US" sz="2000" dirty="0" smtClean="0"/>
            <a:t>.o.</a:t>
          </a:r>
          <a:r>
            <a:rPr lang="sr-Latn-RS" sz="2000" dirty="0" smtClean="0"/>
            <a:t>o.</a:t>
          </a:r>
          <a:r>
            <a:rPr lang="en-US" sz="2000" dirty="0" smtClean="0"/>
            <a:t> </a:t>
          </a:r>
          <a:r>
            <a:rPr lang="sr-Latn-RS" sz="2000" dirty="0" smtClean="0"/>
            <a:t>Tr</a:t>
          </a:r>
          <a:r>
            <a:rPr lang="en-US" sz="2000" dirty="0" smtClean="0"/>
            <a:t>e</a:t>
          </a:r>
          <a:r>
            <a:rPr lang="sr-Latn-RS" sz="2000" dirty="0" smtClean="0"/>
            <a:t>bi</a:t>
          </a:r>
          <a:r>
            <a:rPr lang="en-US" sz="2000" dirty="0" smtClean="0"/>
            <a:t>n</a:t>
          </a:r>
          <a:r>
            <a:rPr lang="sr-Latn-RS" sz="2000" dirty="0" smtClean="0"/>
            <a:t>j</a:t>
          </a:r>
          <a:r>
            <a:rPr lang="en-US" sz="2000" dirty="0" smtClean="0"/>
            <a:t>e</a:t>
          </a:r>
          <a:r>
            <a:rPr lang="sr-Latn-RS" sz="2000" dirty="0" smtClean="0"/>
            <a:t>                 </a:t>
          </a:r>
          <a:r>
            <a:rPr lang="en-US" sz="2000" dirty="0" smtClean="0"/>
            <a:t>"Swiss</a:t>
          </a:r>
          <a:r>
            <a:rPr lang="sr-Latn-RS" sz="2000" dirty="0" smtClean="0"/>
            <a:t>lion</a:t>
          </a:r>
          <a:r>
            <a:rPr lang="en-US" sz="2000" dirty="0" smtClean="0"/>
            <a:t> i</a:t>
          </a:r>
          <a:r>
            <a:rPr lang="sr-Latn-RS" sz="2000" dirty="0" smtClean="0"/>
            <a:t>ndustrija</a:t>
          </a:r>
          <a:r>
            <a:rPr lang="en-US" sz="2000" dirty="0" smtClean="0"/>
            <a:t> al</a:t>
          </a:r>
          <a:r>
            <a:rPr lang="sr-Latn-RS" sz="2000" dirty="0" smtClean="0"/>
            <a:t>ata</a:t>
          </a:r>
          <a:r>
            <a:rPr lang="en-US" sz="2000" dirty="0" smtClean="0"/>
            <a:t>" a.</a:t>
          </a:r>
          <a:r>
            <a:rPr lang="sr-Latn-RS" sz="2000" dirty="0" smtClean="0"/>
            <a:t>d.</a:t>
          </a:r>
          <a:r>
            <a:rPr lang="en-US" sz="2000" dirty="0" smtClean="0"/>
            <a:t> </a:t>
          </a:r>
          <a:r>
            <a:rPr lang="sr-Latn-RS" sz="2000" dirty="0" smtClean="0"/>
            <a:t>Tr</a:t>
          </a:r>
          <a:r>
            <a:rPr lang="en-US" sz="2000" dirty="0" smtClean="0"/>
            <a:t>e</a:t>
          </a:r>
          <a:r>
            <a:rPr lang="sr-Latn-RS" sz="2000" dirty="0" smtClean="0"/>
            <a:t>binj</a:t>
          </a:r>
          <a:r>
            <a:rPr lang="en-US" sz="2000" dirty="0" smtClean="0"/>
            <a:t>e   "</a:t>
          </a:r>
          <a:r>
            <a:rPr lang="sr-Latn-RS" sz="2000" dirty="0" smtClean="0">
              <a:latin typeface="+mj-lt"/>
            </a:rPr>
            <a:t>IAT STANDARD</a:t>
          </a:r>
          <a:r>
            <a:rPr lang="en-US" sz="2000" dirty="0" smtClean="0"/>
            <a:t>"</a:t>
          </a:r>
          <a:r>
            <a:rPr lang="sr-Latn-RS" sz="2000" dirty="0" smtClean="0">
              <a:latin typeface="+mj-lt"/>
            </a:rPr>
            <a:t> d.o.o. Trebinje          </a:t>
          </a:r>
          <a:r>
            <a:rPr lang="en-US" sz="2000" dirty="0" smtClean="0"/>
            <a:t>"</a:t>
          </a:r>
          <a:r>
            <a:rPr lang="sr-Latn-RS" sz="2000" dirty="0" smtClean="0"/>
            <a:t>Henkel adhezivi</a:t>
          </a:r>
          <a:r>
            <a:rPr lang="en-US" sz="2000" dirty="0" smtClean="0"/>
            <a:t>"</a:t>
          </a:r>
          <a:r>
            <a:rPr lang="sr-Latn-RS" sz="2000" dirty="0" smtClean="0"/>
            <a:t> BH d.o.o. Bileća</a:t>
          </a:r>
          <a:r>
            <a:rPr lang="sr-Latn-RS" sz="2000" dirty="0" smtClean="0">
              <a:latin typeface="+mj-lt"/>
            </a:rPr>
            <a:t>         </a:t>
          </a:r>
          <a:endParaRPr lang="en-US" sz="2000" dirty="0">
            <a:latin typeface="+mj-lt"/>
          </a:endParaRPr>
        </a:p>
      </dgm:t>
    </dgm:pt>
    <dgm:pt modelId="{5855A489-F96C-4A65-B7E0-52053004891E}" type="parTrans" cxnId="{BA8556E4-C622-4272-A287-8435BCD58DB0}">
      <dgm:prSet/>
      <dgm:spPr/>
      <dgm:t>
        <a:bodyPr/>
        <a:lstStyle/>
        <a:p>
          <a:endParaRPr lang="en-US"/>
        </a:p>
      </dgm:t>
    </dgm:pt>
    <dgm:pt modelId="{8CF4F1D2-A56A-4058-B41D-C3C065573A0F}" type="sibTrans" cxnId="{BA8556E4-C622-4272-A287-8435BCD58DB0}">
      <dgm:prSet/>
      <dgm:spPr/>
      <dgm:t>
        <a:bodyPr/>
        <a:lstStyle/>
        <a:p>
          <a:endParaRPr lang="en-US"/>
        </a:p>
      </dgm:t>
    </dgm:pt>
    <dgm:pt modelId="{946EE12F-2DF6-4CE5-A9C5-434F8D418836}">
      <dgm:prSet custT="1"/>
      <dgm:spPr/>
      <dgm:t>
        <a:bodyPr/>
        <a:lstStyle/>
        <a:p>
          <a:r>
            <a:rPr lang="en-US" sz="2000" dirty="0" smtClean="0"/>
            <a:t>"</a:t>
          </a:r>
          <a:r>
            <a:rPr lang="sr-Latn-RS" sz="2000" dirty="0" smtClean="0"/>
            <a:t>Grijanje Tasa</a:t>
          </a:r>
          <a:r>
            <a:rPr lang="en-US" sz="2000" dirty="0" smtClean="0"/>
            <a:t>"</a:t>
          </a:r>
          <a:r>
            <a:rPr lang="sr-Latn-RS" sz="2000" dirty="0" smtClean="0"/>
            <a:t> s.p. Trebinje</a:t>
          </a:r>
          <a:endParaRPr lang="en-US" sz="2000" dirty="0"/>
        </a:p>
      </dgm:t>
    </dgm:pt>
    <dgm:pt modelId="{2A707333-A1DE-405B-AA3C-0F39816633B8}" type="parTrans" cxnId="{2AD41C53-3016-4817-A693-D8E490CE268A}">
      <dgm:prSet/>
      <dgm:spPr/>
      <dgm:t>
        <a:bodyPr/>
        <a:lstStyle/>
        <a:p>
          <a:endParaRPr lang="en-US"/>
        </a:p>
      </dgm:t>
    </dgm:pt>
    <dgm:pt modelId="{B0CC4F6C-7142-4D84-B0D7-3EC9A68355E9}" type="sibTrans" cxnId="{2AD41C53-3016-4817-A693-D8E490CE268A}">
      <dgm:prSet/>
      <dgm:spPr/>
      <dgm:t>
        <a:bodyPr/>
        <a:lstStyle/>
        <a:p>
          <a:endParaRPr lang="en-US"/>
        </a:p>
      </dgm:t>
    </dgm:pt>
    <dgm:pt modelId="{E78B66F5-7FE2-44FB-9589-64765E7D7544}" type="pres">
      <dgm:prSet presAssocID="{52F011B8-5511-474A-AD92-26283F0A4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D1BFB-4E3D-4285-AF17-09B3ABEC74DC}" type="pres">
      <dgm:prSet presAssocID="{C7B07F67-64AA-4064-BCCB-01E52536B8AA}" presName="comp" presStyleCnt="0"/>
      <dgm:spPr/>
    </dgm:pt>
    <dgm:pt modelId="{49F2773B-315F-4044-9203-5970FCCE21A8}" type="pres">
      <dgm:prSet presAssocID="{C7B07F67-64AA-4064-BCCB-01E52536B8AA}" presName="box" presStyleLbl="node1" presStyleIdx="0" presStyleCnt="3"/>
      <dgm:spPr/>
      <dgm:t>
        <a:bodyPr/>
        <a:lstStyle/>
        <a:p>
          <a:endParaRPr lang="en-US"/>
        </a:p>
      </dgm:t>
    </dgm:pt>
    <dgm:pt modelId="{43424BE4-C17A-426D-8CEB-47679B8005B6}" type="pres">
      <dgm:prSet presAssocID="{C7B07F67-64AA-4064-BCCB-01E52536B8A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7EAEC7-284C-4863-849D-C8FE9E0972A6}" type="pres">
      <dgm:prSet presAssocID="{C7B07F67-64AA-4064-BCCB-01E52536B8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5F01-7F4C-4799-8868-D215B927CF1E}" type="pres">
      <dgm:prSet presAssocID="{F499011C-D2C5-4E71-8094-0B3A667497DF}" presName="spacer" presStyleCnt="0"/>
      <dgm:spPr/>
    </dgm:pt>
    <dgm:pt modelId="{B170D84D-BA71-4401-A23C-FAE867ADCC83}" type="pres">
      <dgm:prSet presAssocID="{9D0109B0-CCA9-4F1E-9E1A-8D325076169B}" presName="comp" presStyleCnt="0"/>
      <dgm:spPr/>
    </dgm:pt>
    <dgm:pt modelId="{82FBF9E8-F98A-446C-BF44-BE6AB6F405F8}" type="pres">
      <dgm:prSet presAssocID="{9D0109B0-CCA9-4F1E-9E1A-8D325076169B}" presName="box" presStyleLbl="node1" presStyleIdx="1" presStyleCnt="3"/>
      <dgm:spPr/>
      <dgm:t>
        <a:bodyPr/>
        <a:lstStyle/>
        <a:p>
          <a:endParaRPr lang="en-US"/>
        </a:p>
      </dgm:t>
    </dgm:pt>
    <dgm:pt modelId="{821E3DD5-0C9A-4EBB-880D-7D5C1F7B1CDB}" type="pres">
      <dgm:prSet presAssocID="{9D0109B0-CCA9-4F1E-9E1A-8D325076169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F1F3F2-0FCF-49E4-9F46-3C913D35F2EA}" type="pres">
      <dgm:prSet presAssocID="{9D0109B0-CCA9-4F1E-9E1A-8D32507616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E555-E158-40A8-BBF2-8C8A5A670B73}" type="pres">
      <dgm:prSet presAssocID="{8CF4F1D2-A56A-4058-B41D-C3C065573A0F}" presName="spacer" presStyleCnt="0"/>
      <dgm:spPr/>
    </dgm:pt>
    <dgm:pt modelId="{C7512540-7E40-4C5B-B04F-83E2B46CFB3F}" type="pres">
      <dgm:prSet presAssocID="{946EE12F-2DF6-4CE5-A9C5-434F8D418836}" presName="comp" presStyleCnt="0"/>
      <dgm:spPr/>
    </dgm:pt>
    <dgm:pt modelId="{F954E1FB-9E50-4909-868A-03324DE3F736}" type="pres">
      <dgm:prSet presAssocID="{946EE12F-2DF6-4CE5-A9C5-434F8D418836}" presName="box" presStyleLbl="node1" presStyleIdx="2" presStyleCnt="3"/>
      <dgm:spPr/>
      <dgm:t>
        <a:bodyPr/>
        <a:lstStyle/>
        <a:p>
          <a:endParaRPr lang="en-US"/>
        </a:p>
      </dgm:t>
    </dgm:pt>
    <dgm:pt modelId="{9231A841-86DC-4032-83B8-0E6EECBDA716}" type="pres">
      <dgm:prSet presAssocID="{946EE12F-2DF6-4CE5-A9C5-434F8D41883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D68DD1-C2FF-47F5-A51C-0070D756F416}" type="pres">
      <dgm:prSet presAssocID="{946EE12F-2DF6-4CE5-A9C5-434F8D41883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3596A-7EC3-4CF5-A94D-0EF38F6B8ABE}" type="presOf" srcId="{C7B07F67-64AA-4064-BCCB-01E52536B8AA}" destId="{407EAEC7-284C-4863-849D-C8FE9E0972A6}" srcOrd="1" destOrd="0" presId="urn:microsoft.com/office/officeart/2005/8/layout/vList4#2"/>
    <dgm:cxn modelId="{DC59F7E2-6DAF-4F0C-96DD-CF2EBE70ADA0}" type="presOf" srcId="{9D0109B0-CCA9-4F1E-9E1A-8D325076169B}" destId="{13F1F3F2-0FCF-49E4-9F46-3C913D35F2EA}" srcOrd="1" destOrd="0" presId="urn:microsoft.com/office/officeart/2005/8/layout/vList4#2"/>
    <dgm:cxn modelId="{6D7202AA-F13C-4557-A414-6D7AAD46102A}" type="presOf" srcId="{C7B07F67-64AA-4064-BCCB-01E52536B8AA}" destId="{49F2773B-315F-4044-9203-5970FCCE21A8}" srcOrd="0" destOrd="0" presId="urn:microsoft.com/office/officeart/2005/8/layout/vList4#2"/>
    <dgm:cxn modelId="{E0A4CAFC-6AF1-4DC7-A2C0-1F870700E939}" srcId="{52F011B8-5511-474A-AD92-26283F0A4562}" destId="{C7B07F67-64AA-4064-BCCB-01E52536B8AA}" srcOrd="0" destOrd="0" parTransId="{50360D10-8EBF-43B7-9541-3A8E7DE6EA7B}" sibTransId="{F499011C-D2C5-4E71-8094-0B3A667497DF}"/>
    <dgm:cxn modelId="{BA8556E4-C622-4272-A287-8435BCD58DB0}" srcId="{52F011B8-5511-474A-AD92-26283F0A4562}" destId="{9D0109B0-CCA9-4F1E-9E1A-8D325076169B}" srcOrd="1" destOrd="0" parTransId="{5855A489-F96C-4A65-B7E0-52053004891E}" sibTransId="{8CF4F1D2-A56A-4058-B41D-C3C065573A0F}"/>
    <dgm:cxn modelId="{56AD44B8-1FF7-4FC9-A45C-A790E4DAEC6B}" type="presOf" srcId="{52F011B8-5511-474A-AD92-26283F0A4562}" destId="{E78B66F5-7FE2-44FB-9589-64765E7D7544}" srcOrd="0" destOrd="0" presId="urn:microsoft.com/office/officeart/2005/8/layout/vList4#2"/>
    <dgm:cxn modelId="{2AD41C53-3016-4817-A693-D8E490CE268A}" srcId="{52F011B8-5511-474A-AD92-26283F0A4562}" destId="{946EE12F-2DF6-4CE5-A9C5-434F8D418836}" srcOrd="2" destOrd="0" parTransId="{2A707333-A1DE-405B-AA3C-0F39816633B8}" sibTransId="{B0CC4F6C-7142-4D84-B0D7-3EC9A68355E9}"/>
    <dgm:cxn modelId="{9D9BBF57-B99B-46BA-8D92-C08CFE3B0630}" type="presOf" srcId="{9D0109B0-CCA9-4F1E-9E1A-8D325076169B}" destId="{82FBF9E8-F98A-446C-BF44-BE6AB6F405F8}" srcOrd="0" destOrd="0" presId="urn:microsoft.com/office/officeart/2005/8/layout/vList4#2"/>
    <dgm:cxn modelId="{F7537572-2B99-4F43-A307-01FE08E31685}" type="presOf" srcId="{946EE12F-2DF6-4CE5-A9C5-434F8D418836}" destId="{F954E1FB-9E50-4909-868A-03324DE3F736}" srcOrd="0" destOrd="0" presId="urn:microsoft.com/office/officeart/2005/8/layout/vList4#2"/>
    <dgm:cxn modelId="{5185C3D8-6FA0-4B32-BF5E-F243B4DAC93F}" type="presOf" srcId="{946EE12F-2DF6-4CE5-A9C5-434F8D418836}" destId="{16D68DD1-C2FF-47F5-A51C-0070D756F416}" srcOrd="1" destOrd="0" presId="urn:microsoft.com/office/officeart/2005/8/layout/vList4#2"/>
    <dgm:cxn modelId="{192FCD9D-6E13-4ECB-BF15-553D88447180}" type="presParOf" srcId="{E78B66F5-7FE2-44FB-9589-64765E7D7544}" destId="{EB8D1BFB-4E3D-4285-AF17-09B3ABEC74DC}" srcOrd="0" destOrd="0" presId="urn:microsoft.com/office/officeart/2005/8/layout/vList4#2"/>
    <dgm:cxn modelId="{A977B6A6-B54B-4CA5-BCF9-505CE4E466B4}" type="presParOf" srcId="{EB8D1BFB-4E3D-4285-AF17-09B3ABEC74DC}" destId="{49F2773B-315F-4044-9203-5970FCCE21A8}" srcOrd="0" destOrd="0" presId="urn:microsoft.com/office/officeart/2005/8/layout/vList4#2"/>
    <dgm:cxn modelId="{9944E061-F413-46F3-9313-201AED4A5B07}" type="presParOf" srcId="{EB8D1BFB-4E3D-4285-AF17-09B3ABEC74DC}" destId="{43424BE4-C17A-426D-8CEB-47679B8005B6}" srcOrd="1" destOrd="0" presId="urn:microsoft.com/office/officeart/2005/8/layout/vList4#2"/>
    <dgm:cxn modelId="{844213FF-19F5-499E-A830-ACB94270D839}" type="presParOf" srcId="{EB8D1BFB-4E3D-4285-AF17-09B3ABEC74DC}" destId="{407EAEC7-284C-4863-849D-C8FE9E0972A6}" srcOrd="2" destOrd="0" presId="urn:microsoft.com/office/officeart/2005/8/layout/vList4#2"/>
    <dgm:cxn modelId="{F94776C3-9A63-4559-95BD-243163A82336}" type="presParOf" srcId="{E78B66F5-7FE2-44FB-9589-64765E7D7544}" destId="{794C5F01-7F4C-4799-8868-D215B927CF1E}" srcOrd="1" destOrd="0" presId="urn:microsoft.com/office/officeart/2005/8/layout/vList4#2"/>
    <dgm:cxn modelId="{6E04C5EC-2C96-4F29-9F1C-7C60F1D02B87}" type="presParOf" srcId="{E78B66F5-7FE2-44FB-9589-64765E7D7544}" destId="{B170D84D-BA71-4401-A23C-FAE867ADCC83}" srcOrd="2" destOrd="0" presId="urn:microsoft.com/office/officeart/2005/8/layout/vList4#2"/>
    <dgm:cxn modelId="{699D73E1-F6C8-479C-B897-70F790197CDF}" type="presParOf" srcId="{B170D84D-BA71-4401-A23C-FAE867ADCC83}" destId="{82FBF9E8-F98A-446C-BF44-BE6AB6F405F8}" srcOrd="0" destOrd="0" presId="urn:microsoft.com/office/officeart/2005/8/layout/vList4#2"/>
    <dgm:cxn modelId="{8DC73632-5599-4A64-A332-D5CC68B70D96}" type="presParOf" srcId="{B170D84D-BA71-4401-A23C-FAE867ADCC83}" destId="{821E3DD5-0C9A-4EBB-880D-7D5C1F7B1CDB}" srcOrd="1" destOrd="0" presId="urn:microsoft.com/office/officeart/2005/8/layout/vList4#2"/>
    <dgm:cxn modelId="{E6E720F9-B1AF-451F-9724-BFE26CDA6992}" type="presParOf" srcId="{B170D84D-BA71-4401-A23C-FAE867ADCC83}" destId="{13F1F3F2-0FCF-49E4-9F46-3C913D35F2EA}" srcOrd="2" destOrd="0" presId="urn:microsoft.com/office/officeart/2005/8/layout/vList4#2"/>
    <dgm:cxn modelId="{2C454E49-860A-4864-92D4-5E8183115CE9}" type="presParOf" srcId="{E78B66F5-7FE2-44FB-9589-64765E7D7544}" destId="{2991E555-E158-40A8-BBF2-8C8A5A670B73}" srcOrd="3" destOrd="0" presId="urn:microsoft.com/office/officeart/2005/8/layout/vList4#2"/>
    <dgm:cxn modelId="{EB9473CB-A628-4279-9855-F1B52D89A874}" type="presParOf" srcId="{E78B66F5-7FE2-44FB-9589-64765E7D7544}" destId="{C7512540-7E40-4C5B-B04F-83E2B46CFB3F}" srcOrd="4" destOrd="0" presId="urn:microsoft.com/office/officeart/2005/8/layout/vList4#2"/>
    <dgm:cxn modelId="{E6CA8FCE-9E41-4F4F-A546-0A200DCFFB6A}" type="presParOf" srcId="{C7512540-7E40-4C5B-B04F-83E2B46CFB3F}" destId="{F954E1FB-9E50-4909-868A-03324DE3F736}" srcOrd="0" destOrd="0" presId="urn:microsoft.com/office/officeart/2005/8/layout/vList4#2"/>
    <dgm:cxn modelId="{DA4880B1-CA10-4403-9EE2-F95F325EF889}" type="presParOf" srcId="{C7512540-7E40-4C5B-B04F-83E2B46CFB3F}" destId="{9231A841-86DC-4032-83B8-0E6EECBDA716}" srcOrd="1" destOrd="0" presId="urn:microsoft.com/office/officeart/2005/8/layout/vList4#2"/>
    <dgm:cxn modelId="{9E79CE03-7865-40FD-A230-5885B893A35F}" type="presParOf" srcId="{C7512540-7E40-4C5B-B04F-83E2B46CFB3F}" destId="{16D68DD1-C2FF-47F5-A51C-0070D756F41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6D73876-98DA-415A-B43B-F091B238C205}" type="doc">
      <dgm:prSet loTypeId="urn:microsoft.com/office/officeart/2005/8/layout/pList2#2" loCatId="list" qsTypeId="urn:microsoft.com/office/officeart/2005/8/quickstyle/simple4" qsCatId="simple" csTypeId="urn:microsoft.com/office/officeart/2005/8/colors/accent4_2" csCatId="accent4" phldr="1"/>
      <dgm:spPr/>
    </dgm:pt>
    <dgm:pt modelId="{41F4EA9F-2AFF-45E6-B5CF-9F30FA8494E8}">
      <dgm:prSet custT="1"/>
      <dgm:spPr/>
      <dgm:t>
        <a:bodyPr/>
        <a:lstStyle/>
        <a:p>
          <a:r>
            <a:rPr lang="sr-Latn-RS" sz="2000" dirty="0" smtClean="0"/>
            <a:t>Tri poslovna subjekta iskazala su problem pronalaska kvalifikovane radne snage.</a:t>
          </a:r>
          <a:endParaRPr lang="en-US" sz="2000" dirty="0"/>
        </a:p>
      </dgm:t>
    </dgm:pt>
    <dgm:pt modelId="{A871CB42-593D-42C3-A0E7-7277540C7FF9}" type="parTrans" cxnId="{428E0B53-5D9B-4F7D-9E2B-5CFADBEFEE0D}">
      <dgm:prSet/>
      <dgm:spPr/>
      <dgm:t>
        <a:bodyPr/>
        <a:lstStyle/>
        <a:p>
          <a:endParaRPr lang="en-US"/>
        </a:p>
      </dgm:t>
    </dgm:pt>
    <dgm:pt modelId="{5D920BCB-5769-4C31-B1C5-30F005E44302}" type="sibTrans" cxnId="{428E0B53-5D9B-4F7D-9E2B-5CFADBEFEE0D}">
      <dgm:prSet/>
      <dgm:spPr/>
      <dgm:t>
        <a:bodyPr/>
        <a:lstStyle/>
        <a:p>
          <a:endParaRPr lang="en-US"/>
        </a:p>
      </dgm:t>
    </dgm:pt>
    <dgm:pt modelId="{ED2BB188-E26D-4CA2-87AA-A2967E0A9CB1}" type="pres">
      <dgm:prSet presAssocID="{E6D73876-98DA-415A-B43B-F091B238C205}" presName="Name0" presStyleCnt="0">
        <dgm:presLayoutVars>
          <dgm:dir/>
          <dgm:resizeHandles val="exact"/>
        </dgm:presLayoutVars>
      </dgm:prSet>
      <dgm:spPr/>
    </dgm:pt>
    <dgm:pt modelId="{BB87E9AF-1596-4B26-949F-7805B65A550C}" type="pres">
      <dgm:prSet presAssocID="{E6D73876-98DA-415A-B43B-F091B238C205}" presName="bkgdShp" presStyleLbl="alignAccFollowNode1" presStyleIdx="0" presStyleCnt="1" custScaleY="82149" custLinFactNeighborY="1176"/>
      <dgm:spPr/>
    </dgm:pt>
    <dgm:pt modelId="{069D4EAE-3322-43C8-A5F4-6241614B22DF}" type="pres">
      <dgm:prSet presAssocID="{E6D73876-98DA-415A-B43B-F091B238C205}" presName="linComp" presStyleCnt="0"/>
      <dgm:spPr/>
    </dgm:pt>
    <dgm:pt modelId="{5F1EA775-AF87-44F7-9E6E-AA2B206DA560}" type="pres">
      <dgm:prSet presAssocID="{41F4EA9F-2AFF-45E6-B5CF-9F30FA8494E8}" presName="compNode" presStyleCnt="0"/>
      <dgm:spPr/>
    </dgm:pt>
    <dgm:pt modelId="{99E16CB6-8542-4D57-BEE4-503A339A7BB5}" type="pres">
      <dgm:prSet presAssocID="{41F4EA9F-2AFF-45E6-B5CF-9F30FA8494E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6D31C-6439-4E39-A9F7-4291567F79D7}" type="pres">
      <dgm:prSet presAssocID="{41F4EA9F-2AFF-45E6-B5CF-9F30FA8494E8}" presName="invisiNode" presStyleLbl="node1" presStyleIdx="0" presStyleCnt="1"/>
      <dgm:spPr/>
    </dgm:pt>
    <dgm:pt modelId="{2DD54A9A-D8CA-47FC-85C6-6ED0F9E6AAD8}" type="pres">
      <dgm:prSet presAssocID="{41F4EA9F-2AFF-45E6-B5CF-9F30FA8494E8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28E0B53-5D9B-4F7D-9E2B-5CFADBEFEE0D}" srcId="{E6D73876-98DA-415A-B43B-F091B238C205}" destId="{41F4EA9F-2AFF-45E6-B5CF-9F30FA8494E8}" srcOrd="0" destOrd="0" parTransId="{A871CB42-593D-42C3-A0E7-7277540C7FF9}" sibTransId="{5D920BCB-5769-4C31-B1C5-30F005E44302}"/>
    <dgm:cxn modelId="{6748D509-3800-438E-A9E4-AAF04CDDBB71}" type="presOf" srcId="{E6D73876-98DA-415A-B43B-F091B238C205}" destId="{ED2BB188-E26D-4CA2-87AA-A2967E0A9CB1}" srcOrd="0" destOrd="0" presId="urn:microsoft.com/office/officeart/2005/8/layout/pList2#2"/>
    <dgm:cxn modelId="{EE72B98F-0552-4EDA-B59B-8ED383CE5F63}" type="presOf" srcId="{41F4EA9F-2AFF-45E6-B5CF-9F30FA8494E8}" destId="{99E16CB6-8542-4D57-BEE4-503A339A7BB5}" srcOrd="0" destOrd="0" presId="urn:microsoft.com/office/officeart/2005/8/layout/pList2#2"/>
    <dgm:cxn modelId="{3144C123-C69A-49FD-AE0F-0D07549D7095}" type="presParOf" srcId="{ED2BB188-E26D-4CA2-87AA-A2967E0A9CB1}" destId="{BB87E9AF-1596-4B26-949F-7805B65A550C}" srcOrd="0" destOrd="0" presId="urn:microsoft.com/office/officeart/2005/8/layout/pList2#2"/>
    <dgm:cxn modelId="{A74CED02-11DC-47D3-8B21-02165932341B}" type="presParOf" srcId="{ED2BB188-E26D-4CA2-87AA-A2967E0A9CB1}" destId="{069D4EAE-3322-43C8-A5F4-6241614B22DF}" srcOrd="1" destOrd="0" presId="urn:microsoft.com/office/officeart/2005/8/layout/pList2#2"/>
    <dgm:cxn modelId="{6B6E0829-2BE4-47C1-9388-04CCB59C8BAF}" type="presParOf" srcId="{069D4EAE-3322-43C8-A5F4-6241614B22DF}" destId="{5F1EA775-AF87-44F7-9E6E-AA2B206DA560}" srcOrd="0" destOrd="0" presId="urn:microsoft.com/office/officeart/2005/8/layout/pList2#2"/>
    <dgm:cxn modelId="{3496C9F9-77EF-4B09-8238-493B245656DA}" type="presParOf" srcId="{5F1EA775-AF87-44F7-9E6E-AA2B206DA560}" destId="{99E16CB6-8542-4D57-BEE4-503A339A7BB5}" srcOrd="0" destOrd="0" presId="urn:microsoft.com/office/officeart/2005/8/layout/pList2#2"/>
    <dgm:cxn modelId="{EA2A4EB1-E1D1-4B53-A43A-687859F07E21}" type="presParOf" srcId="{5F1EA775-AF87-44F7-9E6E-AA2B206DA560}" destId="{A576D31C-6439-4E39-A9F7-4291567F79D7}" srcOrd="1" destOrd="0" presId="urn:microsoft.com/office/officeart/2005/8/layout/pList2#2"/>
    <dgm:cxn modelId="{A7FC079E-582E-496C-A90E-930126AC140A}" type="presParOf" srcId="{5F1EA775-AF87-44F7-9E6E-AA2B206DA560}" destId="{2DD54A9A-D8CA-47FC-85C6-6ED0F9E6AAD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4949F84-34B4-47D1-92D7-609E148C4799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76A547-C518-4A9F-A845-D2B5C713D91D}">
      <dgm:prSet phldrT="[Text]" custT="1"/>
      <dgm:spPr/>
      <dgm:t>
        <a:bodyPr/>
        <a:lstStyle/>
        <a:p>
          <a:r>
            <a:rPr lang="sr-Latn-RS" sz="2400" dirty="0" smtClean="0"/>
            <a:t>Trenutna potražnja</a:t>
          </a:r>
          <a:endParaRPr lang="en-US" sz="2400" dirty="0"/>
        </a:p>
      </dgm:t>
    </dgm:pt>
    <dgm:pt modelId="{2B71A42D-0BDF-4DA5-9C51-E3CAC618C771}" type="parTrans" cxnId="{AA6069CA-5C26-4F58-B82B-10CEAF7375EB}">
      <dgm:prSet/>
      <dgm:spPr/>
      <dgm:t>
        <a:bodyPr/>
        <a:lstStyle/>
        <a:p>
          <a:endParaRPr lang="en-US"/>
        </a:p>
      </dgm:t>
    </dgm:pt>
    <dgm:pt modelId="{F6F48D0A-FF72-45AA-8BE1-4AC87E31AF85}" type="sibTrans" cxnId="{AA6069CA-5C26-4F58-B82B-10CEAF7375EB}">
      <dgm:prSet/>
      <dgm:spPr/>
      <dgm:t>
        <a:bodyPr/>
        <a:lstStyle/>
        <a:p>
          <a:endParaRPr lang="en-US"/>
        </a:p>
      </dgm:t>
    </dgm:pt>
    <dgm:pt modelId="{3A4E4D8E-FDE8-4319-AB50-7321064EF86F}">
      <dgm:prSet phldrT="[Text]" custT="1"/>
      <dgm:spPr/>
      <dgm:t>
        <a:bodyPr/>
        <a:lstStyle/>
        <a:p>
          <a:r>
            <a:rPr lang="sr-Latn-RS" sz="2800" dirty="0" smtClean="0"/>
            <a:t>      11</a:t>
          </a:r>
          <a:endParaRPr lang="en-US" sz="2800" dirty="0"/>
        </a:p>
      </dgm:t>
    </dgm:pt>
    <dgm:pt modelId="{055C3AAB-B4BF-4DD4-A86C-DE905C97D858}" type="parTrans" cxnId="{D3C2B195-695F-458C-A051-B89723208D9E}">
      <dgm:prSet/>
      <dgm:spPr/>
      <dgm:t>
        <a:bodyPr/>
        <a:lstStyle/>
        <a:p>
          <a:endParaRPr lang="en-US"/>
        </a:p>
      </dgm:t>
    </dgm:pt>
    <dgm:pt modelId="{AC576641-5698-46AC-99C5-0F91B4586477}" type="sibTrans" cxnId="{D3C2B195-695F-458C-A051-B89723208D9E}">
      <dgm:prSet/>
      <dgm:spPr/>
      <dgm:t>
        <a:bodyPr/>
        <a:lstStyle/>
        <a:p>
          <a:endParaRPr lang="en-US"/>
        </a:p>
      </dgm:t>
    </dgm:pt>
    <dgm:pt modelId="{464F544B-9D2B-4CA6-A14E-9F035E2FB95C}">
      <dgm:prSet phldrT="[Text]" custT="1"/>
      <dgm:spPr/>
      <dgm:t>
        <a:bodyPr/>
        <a:lstStyle/>
        <a:p>
          <a:r>
            <a:rPr lang="sr-Latn-RS" sz="2400" dirty="0" smtClean="0"/>
            <a:t>Potražnja za tri godine</a:t>
          </a:r>
          <a:endParaRPr lang="en-US" sz="2400" dirty="0"/>
        </a:p>
      </dgm:t>
    </dgm:pt>
    <dgm:pt modelId="{99AEA1DB-52E3-41EE-A034-BC117B1577DE}" type="parTrans" cxnId="{CE3DC379-6846-4386-80C2-6DE99668EE4E}">
      <dgm:prSet/>
      <dgm:spPr/>
      <dgm:t>
        <a:bodyPr/>
        <a:lstStyle/>
        <a:p>
          <a:endParaRPr lang="en-US"/>
        </a:p>
      </dgm:t>
    </dgm:pt>
    <dgm:pt modelId="{837C2E05-89A6-4E0A-B435-043B4DF0A9BF}" type="sibTrans" cxnId="{CE3DC379-6846-4386-80C2-6DE99668EE4E}">
      <dgm:prSet/>
      <dgm:spPr/>
      <dgm:t>
        <a:bodyPr/>
        <a:lstStyle/>
        <a:p>
          <a:endParaRPr lang="en-US"/>
        </a:p>
      </dgm:t>
    </dgm:pt>
    <dgm:pt modelId="{9E0FA400-6A9A-4926-BDF1-2A1397F0F960}">
      <dgm:prSet phldrT="[Text]" custT="1"/>
      <dgm:spPr/>
      <dgm:t>
        <a:bodyPr/>
        <a:lstStyle/>
        <a:p>
          <a:r>
            <a:rPr lang="sr-Latn-RS" sz="2800" dirty="0" smtClean="0"/>
            <a:t>      12</a:t>
          </a:r>
          <a:endParaRPr lang="en-US" sz="2800" dirty="0"/>
        </a:p>
      </dgm:t>
    </dgm:pt>
    <dgm:pt modelId="{A402EBA9-3FAB-4ECF-B341-F124C519CBF4}" type="parTrans" cxnId="{F9F4AE2C-81A9-44BA-A8EF-EBB670564CC1}">
      <dgm:prSet/>
      <dgm:spPr/>
      <dgm:t>
        <a:bodyPr/>
        <a:lstStyle/>
        <a:p>
          <a:endParaRPr lang="en-US"/>
        </a:p>
      </dgm:t>
    </dgm:pt>
    <dgm:pt modelId="{72A67681-E4A1-425F-8A28-C1109592DB50}" type="sibTrans" cxnId="{F9F4AE2C-81A9-44BA-A8EF-EBB670564CC1}">
      <dgm:prSet/>
      <dgm:spPr/>
      <dgm:t>
        <a:bodyPr/>
        <a:lstStyle/>
        <a:p>
          <a:endParaRPr lang="en-US"/>
        </a:p>
      </dgm:t>
    </dgm:pt>
    <dgm:pt modelId="{1271EEF1-43BA-4EA6-8D44-E66DF8F3B05B}" type="pres">
      <dgm:prSet presAssocID="{E4949F84-34B4-47D1-92D7-609E148C47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3B113-5CC3-4E5B-A290-D183BC472EB3}" type="pres">
      <dgm:prSet presAssocID="{6A76A547-C518-4A9F-A845-D2B5C713D91D}" presName="compNode" presStyleCnt="0"/>
      <dgm:spPr/>
    </dgm:pt>
    <dgm:pt modelId="{83AFA1D8-CEAB-4230-A3C4-0659FB0BEC46}" type="pres">
      <dgm:prSet presAssocID="{6A76A547-C518-4A9F-A845-D2B5C713D91D}" presName="noGeometry" presStyleCnt="0"/>
      <dgm:spPr/>
    </dgm:pt>
    <dgm:pt modelId="{219DD9C2-EEB8-4F2A-8836-E155389913A2}" type="pres">
      <dgm:prSet presAssocID="{6A76A547-C518-4A9F-A845-D2B5C713D91D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47BD-1F05-4BB2-9229-07A331828CE1}" type="pres">
      <dgm:prSet presAssocID="{6A76A547-C518-4A9F-A845-D2B5C713D91D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A14BCCDB-E7C1-48B3-90B0-9DAC057F44D5}" type="pres">
      <dgm:prSet presAssocID="{6A76A547-C518-4A9F-A845-D2B5C713D91D}" presName="parentText" presStyleLbl="node1" presStyleIdx="0" presStyleCnt="2" custScaleX="164642" custScaleY="165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EF95-EA14-40B7-B175-931FE7B711FD}" type="pres">
      <dgm:prSet presAssocID="{6A76A547-C518-4A9F-A845-D2B5C713D91D}" presName="aSpace" presStyleCnt="0"/>
      <dgm:spPr/>
    </dgm:pt>
    <dgm:pt modelId="{BF400B39-3095-42F1-A141-81C05688FD4E}" type="pres">
      <dgm:prSet presAssocID="{464F544B-9D2B-4CA6-A14E-9F035E2FB95C}" presName="compNode" presStyleCnt="0"/>
      <dgm:spPr/>
    </dgm:pt>
    <dgm:pt modelId="{9E66759B-BC93-4E5A-B897-D04CEC9FBB80}" type="pres">
      <dgm:prSet presAssocID="{464F544B-9D2B-4CA6-A14E-9F035E2FB95C}" presName="noGeometry" presStyleCnt="0"/>
      <dgm:spPr/>
    </dgm:pt>
    <dgm:pt modelId="{B979A911-EEE5-4A96-A3E2-2F57FB9E906D}" type="pres">
      <dgm:prSet presAssocID="{464F544B-9D2B-4CA6-A14E-9F035E2FB95C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B2BF-5A59-47F2-BD3F-F798E4AB455F}" type="pres">
      <dgm:prSet presAssocID="{464F544B-9D2B-4CA6-A14E-9F035E2FB95C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A091B5AB-EEC3-4C34-BF37-1D16C1AE28F1}" type="pres">
      <dgm:prSet presAssocID="{464F544B-9D2B-4CA6-A14E-9F035E2FB95C}" presName="parentText" presStyleLbl="node1" presStyleIdx="1" presStyleCnt="2" custScaleX="159424" custScaleY="1642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EFD3B-D0E0-4835-84D2-2EB58351E4CC}" type="presOf" srcId="{3A4E4D8E-FDE8-4319-AB50-7321064EF86F}" destId="{50F347BD-1F05-4BB2-9229-07A331828CE1}" srcOrd="1" destOrd="0" presId="urn:microsoft.com/office/officeart/2005/8/layout/hProcess6"/>
    <dgm:cxn modelId="{50A390DC-364A-4480-AD1A-228712BBC951}" type="presOf" srcId="{3A4E4D8E-FDE8-4319-AB50-7321064EF86F}" destId="{219DD9C2-EEB8-4F2A-8836-E155389913A2}" srcOrd="0" destOrd="0" presId="urn:microsoft.com/office/officeart/2005/8/layout/hProcess6"/>
    <dgm:cxn modelId="{D3C2B195-695F-458C-A051-B89723208D9E}" srcId="{6A76A547-C518-4A9F-A845-D2B5C713D91D}" destId="{3A4E4D8E-FDE8-4319-AB50-7321064EF86F}" srcOrd="0" destOrd="0" parTransId="{055C3AAB-B4BF-4DD4-A86C-DE905C97D858}" sibTransId="{AC576641-5698-46AC-99C5-0F91B4586477}"/>
    <dgm:cxn modelId="{F9F4AE2C-81A9-44BA-A8EF-EBB670564CC1}" srcId="{464F544B-9D2B-4CA6-A14E-9F035E2FB95C}" destId="{9E0FA400-6A9A-4926-BDF1-2A1397F0F960}" srcOrd="0" destOrd="0" parTransId="{A402EBA9-3FAB-4ECF-B341-F124C519CBF4}" sibTransId="{72A67681-E4A1-425F-8A28-C1109592DB50}"/>
    <dgm:cxn modelId="{CE3DC379-6846-4386-80C2-6DE99668EE4E}" srcId="{E4949F84-34B4-47D1-92D7-609E148C4799}" destId="{464F544B-9D2B-4CA6-A14E-9F035E2FB95C}" srcOrd="1" destOrd="0" parTransId="{99AEA1DB-52E3-41EE-A034-BC117B1577DE}" sibTransId="{837C2E05-89A6-4E0A-B435-043B4DF0A9BF}"/>
    <dgm:cxn modelId="{AA6069CA-5C26-4F58-B82B-10CEAF7375EB}" srcId="{E4949F84-34B4-47D1-92D7-609E148C4799}" destId="{6A76A547-C518-4A9F-A845-D2B5C713D91D}" srcOrd="0" destOrd="0" parTransId="{2B71A42D-0BDF-4DA5-9C51-E3CAC618C771}" sibTransId="{F6F48D0A-FF72-45AA-8BE1-4AC87E31AF85}"/>
    <dgm:cxn modelId="{9FE79D30-C6EA-405A-A0EC-479AAE50F93F}" type="presOf" srcId="{6A76A547-C518-4A9F-A845-D2B5C713D91D}" destId="{A14BCCDB-E7C1-48B3-90B0-9DAC057F44D5}" srcOrd="0" destOrd="0" presId="urn:microsoft.com/office/officeart/2005/8/layout/hProcess6"/>
    <dgm:cxn modelId="{98ABDE1F-1181-40EA-BA9C-C61D080971DA}" type="presOf" srcId="{E4949F84-34B4-47D1-92D7-609E148C4799}" destId="{1271EEF1-43BA-4EA6-8D44-E66DF8F3B05B}" srcOrd="0" destOrd="0" presId="urn:microsoft.com/office/officeart/2005/8/layout/hProcess6"/>
    <dgm:cxn modelId="{D2D6F943-4396-4082-89B2-289B149EA6C3}" type="presOf" srcId="{9E0FA400-6A9A-4926-BDF1-2A1397F0F960}" destId="{B979A911-EEE5-4A96-A3E2-2F57FB9E906D}" srcOrd="0" destOrd="0" presId="urn:microsoft.com/office/officeart/2005/8/layout/hProcess6"/>
    <dgm:cxn modelId="{256DE3EA-5EBA-4622-9290-477A0197FD6D}" type="presOf" srcId="{464F544B-9D2B-4CA6-A14E-9F035E2FB95C}" destId="{A091B5AB-EEC3-4C34-BF37-1D16C1AE28F1}" srcOrd="0" destOrd="0" presId="urn:microsoft.com/office/officeart/2005/8/layout/hProcess6"/>
    <dgm:cxn modelId="{A4E698DB-9DF6-4EC8-9BFF-B3DB7CA8D99E}" type="presOf" srcId="{9E0FA400-6A9A-4926-BDF1-2A1397F0F960}" destId="{4406B2BF-5A59-47F2-BD3F-F798E4AB455F}" srcOrd="1" destOrd="0" presId="urn:microsoft.com/office/officeart/2005/8/layout/hProcess6"/>
    <dgm:cxn modelId="{456CCBF6-F3D8-4350-A55C-1E2B8F98C883}" type="presParOf" srcId="{1271EEF1-43BA-4EA6-8D44-E66DF8F3B05B}" destId="{BBF3B113-5CC3-4E5B-A290-D183BC472EB3}" srcOrd="0" destOrd="0" presId="urn:microsoft.com/office/officeart/2005/8/layout/hProcess6"/>
    <dgm:cxn modelId="{4701B1BF-60AD-4F91-8B3B-B027B9C88DCB}" type="presParOf" srcId="{BBF3B113-5CC3-4E5B-A290-D183BC472EB3}" destId="{83AFA1D8-CEAB-4230-A3C4-0659FB0BEC46}" srcOrd="0" destOrd="0" presId="urn:microsoft.com/office/officeart/2005/8/layout/hProcess6"/>
    <dgm:cxn modelId="{014FD45D-7838-4570-8291-2798CDD923A8}" type="presParOf" srcId="{BBF3B113-5CC3-4E5B-A290-D183BC472EB3}" destId="{219DD9C2-EEB8-4F2A-8836-E155389913A2}" srcOrd="1" destOrd="0" presId="urn:microsoft.com/office/officeart/2005/8/layout/hProcess6"/>
    <dgm:cxn modelId="{EF506809-F6BC-443C-9399-DB58EB696599}" type="presParOf" srcId="{BBF3B113-5CC3-4E5B-A290-D183BC472EB3}" destId="{50F347BD-1F05-4BB2-9229-07A331828CE1}" srcOrd="2" destOrd="0" presId="urn:microsoft.com/office/officeart/2005/8/layout/hProcess6"/>
    <dgm:cxn modelId="{B1CA0317-D303-40B8-82E0-23660031D7F3}" type="presParOf" srcId="{BBF3B113-5CC3-4E5B-A290-D183BC472EB3}" destId="{A14BCCDB-E7C1-48B3-90B0-9DAC057F44D5}" srcOrd="3" destOrd="0" presId="urn:microsoft.com/office/officeart/2005/8/layout/hProcess6"/>
    <dgm:cxn modelId="{C2C2175B-A488-43C1-B57A-649DE6F4E2E9}" type="presParOf" srcId="{1271EEF1-43BA-4EA6-8D44-E66DF8F3B05B}" destId="{C439EF95-EA14-40B7-B175-931FE7B711FD}" srcOrd="1" destOrd="0" presId="urn:microsoft.com/office/officeart/2005/8/layout/hProcess6"/>
    <dgm:cxn modelId="{84183C93-1BCB-4743-8061-4FA13DEADD8B}" type="presParOf" srcId="{1271EEF1-43BA-4EA6-8D44-E66DF8F3B05B}" destId="{BF400B39-3095-42F1-A141-81C05688FD4E}" srcOrd="2" destOrd="0" presId="urn:microsoft.com/office/officeart/2005/8/layout/hProcess6"/>
    <dgm:cxn modelId="{69DEB38D-BFC3-4C94-B7AB-E439BF9C48D1}" type="presParOf" srcId="{BF400B39-3095-42F1-A141-81C05688FD4E}" destId="{9E66759B-BC93-4E5A-B897-D04CEC9FBB80}" srcOrd="0" destOrd="0" presId="urn:microsoft.com/office/officeart/2005/8/layout/hProcess6"/>
    <dgm:cxn modelId="{D091C424-4FA1-43E4-8505-2D97AB893936}" type="presParOf" srcId="{BF400B39-3095-42F1-A141-81C05688FD4E}" destId="{B979A911-EEE5-4A96-A3E2-2F57FB9E906D}" srcOrd="1" destOrd="0" presId="urn:microsoft.com/office/officeart/2005/8/layout/hProcess6"/>
    <dgm:cxn modelId="{BB426767-1BC7-4037-AA2B-79C3461F1E02}" type="presParOf" srcId="{BF400B39-3095-42F1-A141-81C05688FD4E}" destId="{4406B2BF-5A59-47F2-BD3F-F798E4AB455F}" srcOrd="2" destOrd="0" presId="urn:microsoft.com/office/officeart/2005/8/layout/hProcess6"/>
    <dgm:cxn modelId="{776B10EB-FFFF-421A-9499-F1FA9FF1348A}" type="presParOf" srcId="{BF400B39-3095-42F1-A141-81C05688FD4E}" destId="{A091B5AB-EEC3-4C34-BF37-1D16C1AE28F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2D0722C-6F5C-4641-B51B-F6910FAD2091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17F790-7E55-4C95-890E-8F043F88090A}">
      <dgm:prSet phldrT="[Text]" custT="1"/>
      <dgm:spPr/>
      <dgm:t>
        <a:bodyPr/>
        <a:lstStyle/>
        <a:p>
          <a:r>
            <a:rPr lang="sr-Latn-RS" sz="1800" dirty="0" smtClean="0"/>
            <a:t>Sposobnost brzih intervencija u </a:t>
          </a:r>
          <a:r>
            <a:rPr lang="sr-Latn-RS" sz="1800" smtClean="0"/>
            <a:t>proizvodnom pogonu                                                             4,67</a:t>
          </a:r>
          <a:endParaRPr lang="en-US" sz="1800" dirty="0"/>
        </a:p>
      </dgm:t>
    </dgm:pt>
    <dgm:pt modelId="{9FA8155A-3412-45F8-B705-A6A514DD5D33}" type="parTrans" cxnId="{0E1E2003-81C3-4FB4-A0AD-811EDBA41428}">
      <dgm:prSet/>
      <dgm:spPr/>
      <dgm:t>
        <a:bodyPr/>
        <a:lstStyle/>
        <a:p>
          <a:endParaRPr lang="en-US"/>
        </a:p>
      </dgm:t>
    </dgm:pt>
    <dgm:pt modelId="{8E7A7761-F872-4D61-B1CA-0E24008AF586}" type="sibTrans" cxnId="{0E1E2003-81C3-4FB4-A0AD-811EDBA41428}">
      <dgm:prSet/>
      <dgm:spPr/>
      <dgm:t>
        <a:bodyPr/>
        <a:lstStyle/>
        <a:p>
          <a:endParaRPr lang="en-US"/>
        </a:p>
      </dgm:t>
    </dgm:pt>
    <dgm:pt modelId="{DF158635-905E-418A-9C2D-C2E6979FD344}">
      <dgm:prSet phldrT="[Text]"/>
      <dgm:spPr/>
      <dgm:t>
        <a:bodyPr/>
        <a:lstStyle/>
        <a:p>
          <a:endParaRPr lang="en-US" dirty="0"/>
        </a:p>
      </dgm:t>
    </dgm:pt>
    <dgm:pt modelId="{AB168D44-1FEE-4E8F-96DC-4258069FD04F}" type="parTrans" cxnId="{DCAD7266-04BB-4666-BA38-59E3931A894E}">
      <dgm:prSet/>
      <dgm:spPr/>
      <dgm:t>
        <a:bodyPr/>
        <a:lstStyle/>
        <a:p>
          <a:endParaRPr lang="en-US"/>
        </a:p>
      </dgm:t>
    </dgm:pt>
    <dgm:pt modelId="{E66CD338-48E5-48AC-874B-AED7FF0DA4EC}" type="sibTrans" cxnId="{DCAD7266-04BB-4666-BA38-59E3931A894E}">
      <dgm:prSet/>
      <dgm:spPr/>
      <dgm:t>
        <a:bodyPr/>
        <a:lstStyle/>
        <a:p>
          <a:endParaRPr lang="en-US"/>
        </a:p>
      </dgm:t>
    </dgm:pt>
    <dgm:pt modelId="{CB55F8A9-3F6A-4067-8C93-0A563D9A3569}">
      <dgm:prSet phldrT="[Text]" custT="1"/>
      <dgm:spPr/>
      <dgm:t>
        <a:bodyPr/>
        <a:lstStyle/>
        <a:p>
          <a:r>
            <a:rPr lang="sr-Latn-RS" sz="1800" dirty="0" smtClean="0"/>
            <a:t>Poznaje principe mjerenja i mjerne uređaje                                                                                  4,4</a:t>
          </a:r>
          <a:endParaRPr lang="en-US" sz="1800" dirty="0"/>
        </a:p>
      </dgm:t>
    </dgm:pt>
    <dgm:pt modelId="{ADD2C84F-BC0A-483A-A67D-830950D90DC6}" type="parTrans" cxnId="{576637A4-4151-4CB1-8D8F-9B9FF18B12A2}">
      <dgm:prSet/>
      <dgm:spPr/>
      <dgm:t>
        <a:bodyPr/>
        <a:lstStyle/>
        <a:p>
          <a:endParaRPr lang="en-US"/>
        </a:p>
      </dgm:t>
    </dgm:pt>
    <dgm:pt modelId="{FF1BDDE4-7F7F-4324-AF0F-82C5A72BBFB7}" type="sibTrans" cxnId="{576637A4-4151-4CB1-8D8F-9B9FF18B12A2}">
      <dgm:prSet/>
      <dgm:spPr/>
      <dgm:t>
        <a:bodyPr/>
        <a:lstStyle/>
        <a:p>
          <a:endParaRPr lang="en-US"/>
        </a:p>
      </dgm:t>
    </dgm:pt>
    <dgm:pt modelId="{42AC41B5-353B-4B98-8196-A915215DE515}">
      <dgm:prSet phldrT="[Text]"/>
      <dgm:spPr/>
      <dgm:t>
        <a:bodyPr/>
        <a:lstStyle/>
        <a:p>
          <a:endParaRPr lang="en-US" dirty="0"/>
        </a:p>
      </dgm:t>
    </dgm:pt>
    <dgm:pt modelId="{28B44C80-43AD-4B2C-8322-AEB4FCDCC08F}" type="parTrans" cxnId="{85D3227B-6E68-496B-83C0-369754FB9FB5}">
      <dgm:prSet/>
      <dgm:spPr/>
      <dgm:t>
        <a:bodyPr/>
        <a:lstStyle/>
        <a:p>
          <a:endParaRPr lang="en-US"/>
        </a:p>
      </dgm:t>
    </dgm:pt>
    <dgm:pt modelId="{F0F66849-5CDB-4013-9CBE-6D2199DBDC6F}" type="sibTrans" cxnId="{85D3227B-6E68-496B-83C0-369754FB9FB5}">
      <dgm:prSet/>
      <dgm:spPr/>
      <dgm:t>
        <a:bodyPr/>
        <a:lstStyle/>
        <a:p>
          <a:endParaRPr lang="en-US"/>
        </a:p>
      </dgm:t>
    </dgm:pt>
    <dgm:pt modelId="{EFEA4F60-C55A-4F80-9ED8-BB99DC1C8A89}">
      <dgm:prSet custT="1"/>
      <dgm:spPr/>
      <dgm:t>
        <a:bodyPr/>
        <a:lstStyle/>
        <a:p>
          <a:r>
            <a:rPr lang="sr-Latn-RS" sz="1800" dirty="0" smtClean="0"/>
            <a:t>Opšte znanje iz elektronike                                                                                                             4,17</a:t>
          </a:r>
          <a:endParaRPr lang="en-US" sz="1800" dirty="0"/>
        </a:p>
      </dgm:t>
    </dgm:pt>
    <dgm:pt modelId="{CB2A91C3-A576-400C-AF17-81689D3B5983}" type="parTrans" cxnId="{ECC9E3F9-3E3B-4B2D-AA4A-7AC38E1D2459}">
      <dgm:prSet/>
      <dgm:spPr/>
      <dgm:t>
        <a:bodyPr/>
        <a:lstStyle/>
        <a:p>
          <a:endParaRPr lang="en-US"/>
        </a:p>
      </dgm:t>
    </dgm:pt>
    <dgm:pt modelId="{F55EB0E0-1AFF-40EF-B9A7-D02ABDCC50DA}" type="sibTrans" cxnId="{ECC9E3F9-3E3B-4B2D-AA4A-7AC38E1D2459}">
      <dgm:prSet/>
      <dgm:spPr/>
      <dgm:t>
        <a:bodyPr/>
        <a:lstStyle/>
        <a:p>
          <a:endParaRPr lang="en-US"/>
        </a:p>
      </dgm:t>
    </dgm:pt>
    <dgm:pt modelId="{1D30365D-0EA5-44B3-AD37-BEE6B9DEEFDB}">
      <dgm:prSet custT="1"/>
      <dgm:spPr/>
      <dgm:t>
        <a:bodyPr/>
        <a:lstStyle/>
        <a:p>
          <a:r>
            <a:rPr lang="sr-Latn-RS" sz="1800" dirty="0" smtClean="0"/>
            <a:t>Tačnost, dosljednost i preciznost u radu                                                                                        4,4</a:t>
          </a:r>
          <a:endParaRPr lang="en-US" sz="1800" dirty="0"/>
        </a:p>
      </dgm:t>
    </dgm:pt>
    <dgm:pt modelId="{A088845D-ABC4-4174-9046-E0A129C1A3F0}" type="parTrans" cxnId="{246F24F5-F322-4B28-BC03-E34B655D63A5}">
      <dgm:prSet/>
      <dgm:spPr/>
      <dgm:t>
        <a:bodyPr/>
        <a:lstStyle/>
        <a:p>
          <a:endParaRPr lang="en-US"/>
        </a:p>
      </dgm:t>
    </dgm:pt>
    <dgm:pt modelId="{FB6947D9-A9B3-447F-A2AF-FE12C354E148}" type="sibTrans" cxnId="{246F24F5-F322-4B28-BC03-E34B655D63A5}">
      <dgm:prSet/>
      <dgm:spPr/>
      <dgm:t>
        <a:bodyPr/>
        <a:lstStyle/>
        <a:p>
          <a:endParaRPr lang="en-US"/>
        </a:p>
      </dgm:t>
    </dgm:pt>
    <dgm:pt modelId="{272AA8FB-EBEB-4C19-B82D-D7CD944123A2}">
      <dgm:prSet custT="1"/>
      <dgm:spPr/>
      <dgm:t>
        <a:bodyPr/>
        <a:lstStyle/>
        <a:p>
          <a:r>
            <a:rPr lang="sr-Latn-RS" sz="1800" dirty="0" smtClean="0"/>
            <a:t>Racionalno korišćenje sredstava rada, energije, materijala i vremena                                     4,2</a:t>
          </a:r>
          <a:endParaRPr lang="en-US" sz="1800" dirty="0"/>
        </a:p>
      </dgm:t>
    </dgm:pt>
    <dgm:pt modelId="{D3D08CEB-9839-4B37-81C1-073BBF4A9926}" type="parTrans" cxnId="{14ADADC7-766B-4179-BDB7-810389F967BF}">
      <dgm:prSet/>
      <dgm:spPr/>
      <dgm:t>
        <a:bodyPr/>
        <a:lstStyle/>
        <a:p>
          <a:endParaRPr lang="en-US"/>
        </a:p>
      </dgm:t>
    </dgm:pt>
    <dgm:pt modelId="{05D95AAA-3A7C-42E0-81F9-DDD5724A9B65}" type="sibTrans" cxnId="{14ADADC7-766B-4179-BDB7-810389F967BF}">
      <dgm:prSet/>
      <dgm:spPr/>
      <dgm:t>
        <a:bodyPr/>
        <a:lstStyle/>
        <a:p>
          <a:endParaRPr lang="en-US"/>
        </a:p>
      </dgm:t>
    </dgm:pt>
    <dgm:pt modelId="{D508B49B-5075-404A-8821-50A558D77BF3}">
      <dgm:prSet custT="1"/>
      <dgm:spPr/>
      <dgm:t>
        <a:bodyPr/>
        <a:lstStyle/>
        <a:p>
          <a:r>
            <a:rPr lang="sr-Latn-RS" sz="1800" dirty="0" smtClean="0"/>
            <a:t>Opšte znanje iz mašinstva                                                                                                               4,17</a:t>
          </a:r>
          <a:endParaRPr lang="en-US" sz="1800" dirty="0"/>
        </a:p>
      </dgm:t>
    </dgm:pt>
    <dgm:pt modelId="{1DA1CEB6-3A03-4A7F-B053-58603DE7987D}" type="parTrans" cxnId="{F69C959A-328B-447C-B3D9-9D0E6104275C}">
      <dgm:prSet/>
      <dgm:spPr/>
      <dgm:t>
        <a:bodyPr/>
        <a:lstStyle/>
        <a:p>
          <a:endParaRPr lang="en-US"/>
        </a:p>
      </dgm:t>
    </dgm:pt>
    <dgm:pt modelId="{DFEB3C05-A2C2-4752-9A6C-8578DBD51039}" type="sibTrans" cxnId="{F69C959A-328B-447C-B3D9-9D0E6104275C}">
      <dgm:prSet/>
      <dgm:spPr/>
      <dgm:t>
        <a:bodyPr/>
        <a:lstStyle/>
        <a:p>
          <a:endParaRPr lang="en-US"/>
        </a:p>
      </dgm:t>
    </dgm:pt>
    <dgm:pt modelId="{D11C5883-8A76-41D7-BB0B-6BBECEACCD8B}">
      <dgm:prSet custT="1"/>
      <dgm:spPr/>
      <dgm:t>
        <a:bodyPr/>
        <a:lstStyle/>
        <a:p>
          <a:r>
            <a:rPr lang="sr-Latn-RS" sz="1800" dirty="0" smtClean="0"/>
            <a:t>Čitanje i razumijevanje tehničkih crteža i tehnološke dokumentacije                                          4</a:t>
          </a:r>
          <a:endParaRPr lang="en-US" sz="1800" dirty="0"/>
        </a:p>
      </dgm:t>
    </dgm:pt>
    <dgm:pt modelId="{B6EF3D22-F49B-4518-9077-2B3AB6682D6D}" type="parTrans" cxnId="{466725F9-8C0E-464C-BBC6-FF50F37C8B0F}">
      <dgm:prSet/>
      <dgm:spPr/>
      <dgm:t>
        <a:bodyPr/>
        <a:lstStyle/>
        <a:p>
          <a:endParaRPr lang="en-US"/>
        </a:p>
      </dgm:t>
    </dgm:pt>
    <dgm:pt modelId="{755FDF6B-CEC0-4D0C-9676-24E48BEB4164}" type="sibTrans" cxnId="{466725F9-8C0E-464C-BBC6-FF50F37C8B0F}">
      <dgm:prSet/>
      <dgm:spPr/>
      <dgm:t>
        <a:bodyPr/>
        <a:lstStyle/>
        <a:p>
          <a:endParaRPr lang="en-US"/>
        </a:p>
      </dgm:t>
    </dgm:pt>
    <dgm:pt modelId="{11FAFA4D-0024-4847-8EF8-4E7D37C47822}" type="pres">
      <dgm:prSet presAssocID="{12D0722C-6F5C-4641-B51B-F6910FAD2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87E80-1572-457A-A867-03E00D0D7EA9}" type="pres">
      <dgm:prSet presAssocID="{2A17F790-7E55-4C95-890E-8F043F88090A}" presName="parentText" presStyleLbl="node1" presStyleIdx="0" presStyleCnt="7" custLinFactNeighborX="826" custLinFactNeighborY="489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13E-EEF1-434B-B90B-D950783BC053}" type="pres">
      <dgm:prSet presAssocID="{2A17F790-7E55-4C95-890E-8F043F8809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EE456-3147-42DF-B1B3-FFFA3D51EC69}" type="pres">
      <dgm:prSet presAssocID="{CB55F8A9-3F6A-4067-8C93-0A563D9A3569}" presName="parentText" presStyleLbl="node1" presStyleIdx="1" presStyleCnt="7" custLinFactNeighborX="826" custLinFactNeighborY="-1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E242-4259-4722-AEF3-B2479EB434F3}" type="pres">
      <dgm:prSet presAssocID="{CB55F8A9-3F6A-4067-8C93-0A563D9A35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17521-ABDE-4687-8739-F303DC4BE095}" type="pres">
      <dgm:prSet presAssocID="{1D30365D-0EA5-44B3-AD37-BEE6B9DEEFDB}" presName="parentText" presStyleLbl="node1" presStyleIdx="2" presStyleCnt="7" custLinFactY="-529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3B9FE-CA2F-4F63-BC6E-C3EFAB39CBDD}" type="pres">
      <dgm:prSet presAssocID="{FB6947D9-A9B3-447F-A2AF-FE12C354E148}" presName="spacer" presStyleCnt="0"/>
      <dgm:spPr/>
    </dgm:pt>
    <dgm:pt modelId="{25468FA8-7178-4B64-9349-9EEF798F4B67}" type="pres">
      <dgm:prSet presAssocID="{272AA8FB-EBEB-4C19-B82D-D7CD944123A2}" presName="parentText" presStyleLbl="node1" presStyleIdx="3" presStyleCnt="7" custLinFactY="-356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17556-0CF6-4310-8820-CAB6BD414589}" type="pres">
      <dgm:prSet presAssocID="{05D95AAA-3A7C-42E0-81F9-DDD5724A9B65}" presName="spacer" presStyleCnt="0"/>
      <dgm:spPr/>
    </dgm:pt>
    <dgm:pt modelId="{CF93B4CE-B651-4ED4-B565-75C9E94458D1}" type="pres">
      <dgm:prSet presAssocID="{EFEA4F60-C55A-4F80-9ED8-BB99DC1C8A89}" presName="parentText" presStyleLbl="node1" presStyleIdx="4" presStyleCnt="7" custLinFactY="-18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E8AF0-0D80-43FD-AB81-7E3835097037}" type="pres">
      <dgm:prSet presAssocID="{F55EB0E0-1AFF-40EF-B9A7-D02ABDCC50DA}" presName="spacer" presStyleCnt="0"/>
      <dgm:spPr/>
    </dgm:pt>
    <dgm:pt modelId="{58AAAB20-6A61-441B-899A-77F85A998D6A}" type="pres">
      <dgm:prSet presAssocID="{D11C5883-8A76-41D7-BB0B-6BBECEACCD8B}" presName="parentText" presStyleLbl="node1" presStyleIdx="5" presStyleCnt="7" custLinFactY="100000" custLinFactNeighborY="104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5B31-1921-4FBF-8CBE-FC2A36A10D6D}" type="pres">
      <dgm:prSet presAssocID="{755FDF6B-CEC0-4D0C-9676-24E48BEB4164}" presName="spacer" presStyleCnt="0"/>
      <dgm:spPr/>
    </dgm:pt>
    <dgm:pt modelId="{FC460404-D8A6-4C57-AF99-E2A6598564D8}" type="pres">
      <dgm:prSet presAssocID="{D508B49B-5075-404A-8821-50A558D77BF3}" presName="parentText" presStyleLbl="node1" presStyleIdx="6" presStyleCnt="7" custLinFactY="-1011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1C8B8-68AD-4BC6-9AC5-4ACC7A807649}" type="presOf" srcId="{12D0722C-6F5C-4641-B51B-F6910FAD2091}" destId="{11FAFA4D-0024-4847-8EF8-4E7D37C47822}" srcOrd="0" destOrd="0" presId="urn:microsoft.com/office/officeart/2005/8/layout/vList2"/>
    <dgm:cxn modelId="{DCAD7266-04BB-4666-BA38-59E3931A894E}" srcId="{2A17F790-7E55-4C95-890E-8F043F88090A}" destId="{DF158635-905E-418A-9C2D-C2E6979FD344}" srcOrd="0" destOrd="0" parTransId="{AB168D44-1FEE-4E8F-96DC-4258069FD04F}" sibTransId="{E66CD338-48E5-48AC-874B-AED7FF0DA4EC}"/>
    <dgm:cxn modelId="{1AB43368-9134-42ED-87F1-38194DBFA2F6}" type="presOf" srcId="{DF158635-905E-418A-9C2D-C2E6979FD344}" destId="{0C53713E-EEF1-434B-B90B-D950783BC053}" srcOrd="0" destOrd="0" presId="urn:microsoft.com/office/officeart/2005/8/layout/vList2"/>
    <dgm:cxn modelId="{7D0EFE5D-DFCE-4696-90A4-8505387A1E69}" type="presOf" srcId="{272AA8FB-EBEB-4C19-B82D-D7CD944123A2}" destId="{25468FA8-7178-4B64-9349-9EEF798F4B67}" srcOrd="0" destOrd="0" presId="urn:microsoft.com/office/officeart/2005/8/layout/vList2"/>
    <dgm:cxn modelId="{576637A4-4151-4CB1-8D8F-9B9FF18B12A2}" srcId="{12D0722C-6F5C-4641-B51B-F6910FAD2091}" destId="{CB55F8A9-3F6A-4067-8C93-0A563D9A3569}" srcOrd="1" destOrd="0" parTransId="{ADD2C84F-BC0A-483A-A67D-830950D90DC6}" sibTransId="{FF1BDDE4-7F7F-4324-AF0F-82C5A72BBFB7}"/>
    <dgm:cxn modelId="{CCD27362-7F48-4076-A940-A84F2899E5E5}" type="presOf" srcId="{D508B49B-5075-404A-8821-50A558D77BF3}" destId="{FC460404-D8A6-4C57-AF99-E2A6598564D8}" srcOrd="0" destOrd="0" presId="urn:microsoft.com/office/officeart/2005/8/layout/vList2"/>
    <dgm:cxn modelId="{E38CD6F7-BB8E-4944-B058-5CA07D9EE8A9}" type="presOf" srcId="{42AC41B5-353B-4B98-8196-A915215DE515}" destId="{DFCAE242-4259-4722-AEF3-B2479EB434F3}" srcOrd="0" destOrd="0" presId="urn:microsoft.com/office/officeart/2005/8/layout/vList2"/>
    <dgm:cxn modelId="{539BC19D-EB6A-4639-BAA2-22B9A1C16F32}" type="presOf" srcId="{CB55F8A9-3F6A-4067-8C93-0A563D9A3569}" destId="{19FEE456-3147-42DF-B1B3-FFFA3D51EC69}" srcOrd="0" destOrd="0" presId="urn:microsoft.com/office/officeart/2005/8/layout/vList2"/>
    <dgm:cxn modelId="{81F01142-FDCA-4E23-A5F5-62F6398AF008}" type="presOf" srcId="{2A17F790-7E55-4C95-890E-8F043F88090A}" destId="{BFA87E80-1572-457A-A867-03E00D0D7EA9}" srcOrd="0" destOrd="0" presId="urn:microsoft.com/office/officeart/2005/8/layout/vList2"/>
    <dgm:cxn modelId="{0E1E2003-81C3-4FB4-A0AD-811EDBA41428}" srcId="{12D0722C-6F5C-4641-B51B-F6910FAD2091}" destId="{2A17F790-7E55-4C95-890E-8F043F88090A}" srcOrd="0" destOrd="0" parTransId="{9FA8155A-3412-45F8-B705-A6A514DD5D33}" sibTransId="{8E7A7761-F872-4D61-B1CA-0E24008AF586}"/>
    <dgm:cxn modelId="{246F24F5-F322-4B28-BC03-E34B655D63A5}" srcId="{12D0722C-6F5C-4641-B51B-F6910FAD2091}" destId="{1D30365D-0EA5-44B3-AD37-BEE6B9DEEFDB}" srcOrd="2" destOrd="0" parTransId="{A088845D-ABC4-4174-9046-E0A129C1A3F0}" sibTransId="{FB6947D9-A9B3-447F-A2AF-FE12C354E148}"/>
    <dgm:cxn modelId="{8B565217-6C3B-4CA7-970F-9F4D034AB6C1}" type="presOf" srcId="{1D30365D-0EA5-44B3-AD37-BEE6B9DEEFDB}" destId="{19A17521-ABDE-4687-8739-F303DC4BE095}" srcOrd="0" destOrd="0" presId="urn:microsoft.com/office/officeart/2005/8/layout/vList2"/>
    <dgm:cxn modelId="{F69C959A-328B-447C-B3D9-9D0E6104275C}" srcId="{12D0722C-6F5C-4641-B51B-F6910FAD2091}" destId="{D508B49B-5075-404A-8821-50A558D77BF3}" srcOrd="6" destOrd="0" parTransId="{1DA1CEB6-3A03-4A7F-B053-58603DE7987D}" sibTransId="{DFEB3C05-A2C2-4752-9A6C-8578DBD51039}"/>
    <dgm:cxn modelId="{46AB0A72-F8DF-4774-AB10-D39B6C96A368}" type="presOf" srcId="{D11C5883-8A76-41D7-BB0B-6BBECEACCD8B}" destId="{58AAAB20-6A61-441B-899A-77F85A998D6A}" srcOrd="0" destOrd="0" presId="urn:microsoft.com/office/officeart/2005/8/layout/vList2"/>
    <dgm:cxn modelId="{466725F9-8C0E-464C-BBC6-FF50F37C8B0F}" srcId="{12D0722C-6F5C-4641-B51B-F6910FAD2091}" destId="{D11C5883-8A76-41D7-BB0B-6BBECEACCD8B}" srcOrd="5" destOrd="0" parTransId="{B6EF3D22-F49B-4518-9077-2B3AB6682D6D}" sibTransId="{755FDF6B-CEC0-4D0C-9676-24E48BEB4164}"/>
    <dgm:cxn modelId="{C43E3AC4-8932-45F9-9425-49A85413C134}" type="presOf" srcId="{EFEA4F60-C55A-4F80-9ED8-BB99DC1C8A89}" destId="{CF93B4CE-B651-4ED4-B565-75C9E94458D1}" srcOrd="0" destOrd="0" presId="urn:microsoft.com/office/officeart/2005/8/layout/vList2"/>
    <dgm:cxn modelId="{ECC9E3F9-3E3B-4B2D-AA4A-7AC38E1D2459}" srcId="{12D0722C-6F5C-4641-B51B-F6910FAD2091}" destId="{EFEA4F60-C55A-4F80-9ED8-BB99DC1C8A89}" srcOrd="4" destOrd="0" parTransId="{CB2A91C3-A576-400C-AF17-81689D3B5983}" sibTransId="{F55EB0E0-1AFF-40EF-B9A7-D02ABDCC50DA}"/>
    <dgm:cxn modelId="{14ADADC7-766B-4179-BDB7-810389F967BF}" srcId="{12D0722C-6F5C-4641-B51B-F6910FAD2091}" destId="{272AA8FB-EBEB-4C19-B82D-D7CD944123A2}" srcOrd="3" destOrd="0" parTransId="{D3D08CEB-9839-4B37-81C1-073BBF4A9926}" sibTransId="{05D95AAA-3A7C-42E0-81F9-DDD5724A9B65}"/>
    <dgm:cxn modelId="{85D3227B-6E68-496B-83C0-369754FB9FB5}" srcId="{CB55F8A9-3F6A-4067-8C93-0A563D9A3569}" destId="{42AC41B5-353B-4B98-8196-A915215DE515}" srcOrd="0" destOrd="0" parTransId="{28B44C80-43AD-4B2C-8322-AEB4FCDCC08F}" sibTransId="{F0F66849-5CDB-4013-9CBE-6D2199DBDC6F}"/>
    <dgm:cxn modelId="{7D578575-0525-457F-A7D9-C5A40693C625}" type="presParOf" srcId="{11FAFA4D-0024-4847-8EF8-4E7D37C47822}" destId="{BFA87E80-1572-457A-A867-03E00D0D7EA9}" srcOrd="0" destOrd="0" presId="urn:microsoft.com/office/officeart/2005/8/layout/vList2"/>
    <dgm:cxn modelId="{786732A3-6E2E-47E9-A580-66FDB265839A}" type="presParOf" srcId="{11FAFA4D-0024-4847-8EF8-4E7D37C47822}" destId="{0C53713E-EEF1-434B-B90B-D950783BC053}" srcOrd="1" destOrd="0" presId="urn:microsoft.com/office/officeart/2005/8/layout/vList2"/>
    <dgm:cxn modelId="{F31314D3-A431-4E61-BF5A-0006F4F423A8}" type="presParOf" srcId="{11FAFA4D-0024-4847-8EF8-4E7D37C47822}" destId="{19FEE456-3147-42DF-B1B3-FFFA3D51EC69}" srcOrd="2" destOrd="0" presId="urn:microsoft.com/office/officeart/2005/8/layout/vList2"/>
    <dgm:cxn modelId="{C21EDFBB-6D6E-4771-9287-314BE1072A02}" type="presParOf" srcId="{11FAFA4D-0024-4847-8EF8-4E7D37C47822}" destId="{DFCAE242-4259-4722-AEF3-B2479EB434F3}" srcOrd="3" destOrd="0" presId="urn:microsoft.com/office/officeart/2005/8/layout/vList2"/>
    <dgm:cxn modelId="{777841B3-7446-4CA7-BBA4-26DBA73AE954}" type="presParOf" srcId="{11FAFA4D-0024-4847-8EF8-4E7D37C47822}" destId="{19A17521-ABDE-4687-8739-F303DC4BE095}" srcOrd="4" destOrd="0" presId="urn:microsoft.com/office/officeart/2005/8/layout/vList2"/>
    <dgm:cxn modelId="{06E64FC0-703E-4B8C-A459-35BFDD1B7977}" type="presParOf" srcId="{11FAFA4D-0024-4847-8EF8-4E7D37C47822}" destId="{0903B9FE-CA2F-4F63-BC6E-C3EFAB39CBDD}" srcOrd="5" destOrd="0" presId="urn:microsoft.com/office/officeart/2005/8/layout/vList2"/>
    <dgm:cxn modelId="{25E2AF1F-8A08-4D3A-A382-24C6677E1B55}" type="presParOf" srcId="{11FAFA4D-0024-4847-8EF8-4E7D37C47822}" destId="{25468FA8-7178-4B64-9349-9EEF798F4B67}" srcOrd="6" destOrd="0" presId="urn:microsoft.com/office/officeart/2005/8/layout/vList2"/>
    <dgm:cxn modelId="{656D3656-E4CD-480B-8B78-0BC3D2AB1FA7}" type="presParOf" srcId="{11FAFA4D-0024-4847-8EF8-4E7D37C47822}" destId="{6D417556-0CF6-4310-8820-CAB6BD414589}" srcOrd="7" destOrd="0" presId="urn:microsoft.com/office/officeart/2005/8/layout/vList2"/>
    <dgm:cxn modelId="{6BF5CE3A-97F7-4D48-9736-31AC7A9A67B3}" type="presParOf" srcId="{11FAFA4D-0024-4847-8EF8-4E7D37C47822}" destId="{CF93B4CE-B651-4ED4-B565-75C9E94458D1}" srcOrd="8" destOrd="0" presId="urn:microsoft.com/office/officeart/2005/8/layout/vList2"/>
    <dgm:cxn modelId="{440C2474-00FC-42EA-BC4B-F69AC1E77840}" type="presParOf" srcId="{11FAFA4D-0024-4847-8EF8-4E7D37C47822}" destId="{54AE8AF0-0D80-43FD-AB81-7E3835097037}" srcOrd="9" destOrd="0" presId="urn:microsoft.com/office/officeart/2005/8/layout/vList2"/>
    <dgm:cxn modelId="{0250395F-A9CE-4CB7-B1B1-A41D2810D46F}" type="presParOf" srcId="{11FAFA4D-0024-4847-8EF8-4E7D37C47822}" destId="{58AAAB20-6A61-441B-899A-77F85A998D6A}" srcOrd="10" destOrd="0" presId="urn:microsoft.com/office/officeart/2005/8/layout/vList2"/>
    <dgm:cxn modelId="{5BECDF23-A8EB-4305-AB47-3EBF1FC76D9D}" type="presParOf" srcId="{11FAFA4D-0024-4847-8EF8-4E7D37C47822}" destId="{D8095B31-1921-4FBF-8CBE-FC2A36A10D6D}" srcOrd="11" destOrd="0" presId="urn:microsoft.com/office/officeart/2005/8/layout/vList2"/>
    <dgm:cxn modelId="{55DE002E-5473-43C4-9B44-3EE96232532A}" type="presParOf" srcId="{11FAFA4D-0024-4847-8EF8-4E7D37C47822}" destId="{FC460404-D8A6-4C57-AF99-E2A6598564D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5BF5120-3C32-4E67-AF4C-597B7CE7216A}" type="doc">
      <dgm:prSet loTypeId="urn:microsoft.com/office/officeart/2005/8/layout/hProcess6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6130C4-E1B4-4731-A445-09640DDC4A6A}">
      <dgm:prSet phldrT="[Text]" custT="1"/>
      <dgm:spPr/>
      <dgm:t>
        <a:bodyPr/>
        <a:lstStyle/>
        <a:p>
          <a:r>
            <a:rPr lang="sr-Latn-RS" sz="2400" dirty="0" smtClean="0"/>
            <a:t>Praktična nastava</a:t>
          </a:r>
          <a:endParaRPr lang="en-US" sz="2400" dirty="0"/>
        </a:p>
      </dgm:t>
    </dgm:pt>
    <dgm:pt modelId="{D83C5DEB-1FCA-4BF6-ACA5-14EB3C42A7A7}" type="parTrans" cxnId="{A71DBFA7-C0B8-4DB8-A74F-305F19E13BDB}">
      <dgm:prSet/>
      <dgm:spPr/>
      <dgm:t>
        <a:bodyPr/>
        <a:lstStyle/>
        <a:p>
          <a:endParaRPr lang="en-US"/>
        </a:p>
      </dgm:t>
    </dgm:pt>
    <dgm:pt modelId="{90B54405-8059-49C9-B8FA-478CFC63E8D4}" type="sibTrans" cxnId="{A71DBFA7-C0B8-4DB8-A74F-305F19E13BDB}">
      <dgm:prSet/>
      <dgm:spPr/>
      <dgm:t>
        <a:bodyPr/>
        <a:lstStyle/>
        <a:p>
          <a:endParaRPr lang="en-US"/>
        </a:p>
      </dgm:t>
    </dgm:pt>
    <dgm:pt modelId="{A50BA32B-3DBD-43C6-AA1D-4A58C69B81D7}">
      <dgm:prSet phldrT="[Text]" custT="1"/>
      <dgm:spPr/>
      <dgm:t>
        <a:bodyPr/>
        <a:lstStyle/>
        <a:p>
          <a:r>
            <a:rPr lang="sr-Latn-RS" sz="2800" dirty="0" smtClean="0"/>
            <a:t>       18</a:t>
          </a:r>
          <a:endParaRPr lang="en-US" sz="2800" dirty="0"/>
        </a:p>
      </dgm:t>
    </dgm:pt>
    <dgm:pt modelId="{57A276CE-4EEF-463B-AB1F-6D28CFFD3EAD}" type="parTrans" cxnId="{94285C20-4F5B-46E3-8E37-40BB94CBDDE2}">
      <dgm:prSet/>
      <dgm:spPr/>
      <dgm:t>
        <a:bodyPr/>
        <a:lstStyle/>
        <a:p>
          <a:endParaRPr lang="en-US"/>
        </a:p>
      </dgm:t>
    </dgm:pt>
    <dgm:pt modelId="{5963D930-8301-4AFF-8C49-17ACD46D95D2}" type="sibTrans" cxnId="{94285C20-4F5B-46E3-8E37-40BB94CBDDE2}">
      <dgm:prSet/>
      <dgm:spPr/>
      <dgm:t>
        <a:bodyPr/>
        <a:lstStyle/>
        <a:p>
          <a:endParaRPr lang="en-US"/>
        </a:p>
      </dgm:t>
    </dgm:pt>
    <dgm:pt modelId="{816E569E-E599-48A5-9F22-0369F8BAB8FA}">
      <dgm:prSet phldrT="[Text]" custT="1"/>
      <dgm:spPr/>
      <dgm:t>
        <a:bodyPr/>
        <a:lstStyle/>
        <a:p>
          <a:r>
            <a:rPr lang="sr-Latn-RS" sz="2400" dirty="0" smtClean="0"/>
            <a:t>Ferijalna praksa</a:t>
          </a:r>
          <a:endParaRPr lang="en-US" sz="2400" dirty="0"/>
        </a:p>
      </dgm:t>
    </dgm:pt>
    <dgm:pt modelId="{52D65731-02B1-4081-9CF5-EB1C30CC965B}" type="parTrans" cxnId="{EF0BD039-8DF3-4B3B-858D-5208250A1660}">
      <dgm:prSet/>
      <dgm:spPr/>
      <dgm:t>
        <a:bodyPr/>
        <a:lstStyle/>
        <a:p>
          <a:endParaRPr lang="en-US"/>
        </a:p>
      </dgm:t>
    </dgm:pt>
    <dgm:pt modelId="{3B5A7093-E8D8-491B-BC91-D5E69210EE88}" type="sibTrans" cxnId="{EF0BD039-8DF3-4B3B-858D-5208250A1660}">
      <dgm:prSet/>
      <dgm:spPr/>
      <dgm:t>
        <a:bodyPr/>
        <a:lstStyle/>
        <a:p>
          <a:endParaRPr lang="en-US"/>
        </a:p>
      </dgm:t>
    </dgm:pt>
    <dgm:pt modelId="{0F4D9459-AC9B-47B8-87FC-0591BC397A27}">
      <dgm:prSet phldrT="[Text]" custT="1"/>
      <dgm:spPr/>
      <dgm:t>
        <a:bodyPr/>
        <a:lstStyle/>
        <a:p>
          <a:r>
            <a:rPr lang="sr-Latn-RS" sz="2800" dirty="0" smtClean="0"/>
            <a:t>        16</a:t>
          </a:r>
          <a:endParaRPr lang="en-US" sz="2800" dirty="0"/>
        </a:p>
      </dgm:t>
    </dgm:pt>
    <dgm:pt modelId="{B01B9DA8-0C72-4903-9C5D-AF440F5C507A}" type="parTrans" cxnId="{83DABF93-B349-4378-8118-002C5949D58A}">
      <dgm:prSet/>
      <dgm:spPr/>
      <dgm:t>
        <a:bodyPr/>
        <a:lstStyle/>
        <a:p>
          <a:endParaRPr lang="en-US"/>
        </a:p>
      </dgm:t>
    </dgm:pt>
    <dgm:pt modelId="{CAF7B61D-4151-4F18-9C68-DBA941D1F974}" type="sibTrans" cxnId="{83DABF93-B349-4378-8118-002C5949D58A}">
      <dgm:prSet/>
      <dgm:spPr/>
      <dgm:t>
        <a:bodyPr/>
        <a:lstStyle/>
        <a:p>
          <a:endParaRPr lang="en-US"/>
        </a:p>
      </dgm:t>
    </dgm:pt>
    <dgm:pt modelId="{537ECEE5-379B-448D-BB92-FB980EF4AF08}" type="pres">
      <dgm:prSet presAssocID="{75BF5120-3C32-4E67-AF4C-597B7CE721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2F008-E15F-42AA-B3D4-A6C2F21365BD}" type="pres">
      <dgm:prSet presAssocID="{C66130C4-E1B4-4731-A445-09640DDC4A6A}" presName="compNode" presStyleCnt="0"/>
      <dgm:spPr/>
    </dgm:pt>
    <dgm:pt modelId="{E88FC066-75FF-4C0F-8478-1D2E925514A1}" type="pres">
      <dgm:prSet presAssocID="{C66130C4-E1B4-4731-A445-09640DDC4A6A}" presName="noGeometry" presStyleCnt="0"/>
      <dgm:spPr/>
    </dgm:pt>
    <dgm:pt modelId="{6AF95E17-1DAD-446C-AF2A-F1F91974AD7F}" type="pres">
      <dgm:prSet presAssocID="{C66130C4-E1B4-4731-A445-09640DDC4A6A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CD1C-2FBF-4A94-A593-FE1D418CDF02}" type="pres">
      <dgm:prSet presAssocID="{C66130C4-E1B4-4731-A445-09640DDC4A6A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38189881-B020-473A-B90B-9C66EB7C4ACC}" type="pres">
      <dgm:prSet presAssocID="{C66130C4-E1B4-4731-A445-09640DDC4A6A}" presName="parentText" presStyleLbl="node1" presStyleIdx="0" presStyleCnt="2" custScaleX="166405" custScaleY="16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C1287-679F-4175-BEA3-C6083D6E1612}" type="pres">
      <dgm:prSet presAssocID="{C66130C4-E1B4-4731-A445-09640DDC4A6A}" presName="aSpace" presStyleCnt="0"/>
      <dgm:spPr/>
    </dgm:pt>
    <dgm:pt modelId="{54136619-3A0A-4EFC-BC41-F798959FD18E}" type="pres">
      <dgm:prSet presAssocID="{816E569E-E599-48A5-9F22-0369F8BAB8FA}" presName="compNode" presStyleCnt="0"/>
      <dgm:spPr/>
    </dgm:pt>
    <dgm:pt modelId="{5283F39E-1B98-490B-8C0B-76549D74C79C}" type="pres">
      <dgm:prSet presAssocID="{816E569E-E599-48A5-9F22-0369F8BAB8FA}" presName="noGeometry" presStyleCnt="0"/>
      <dgm:spPr/>
    </dgm:pt>
    <dgm:pt modelId="{E0418FF4-9C28-4A95-B22C-24D87BF93792}" type="pres">
      <dgm:prSet presAssocID="{816E569E-E599-48A5-9F22-0369F8BAB8FA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434C1-CB8F-4E16-A4E1-AABD85E978DA}" type="pres">
      <dgm:prSet presAssocID="{816E569E-E599-48A5-9F22-0369F8BAB8FA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FF4B9803-D938-4E3F-A888-E7CCB0E49228}" type="pres">
      <dgm:prSet presAssocID="{816E569E-E599-48A5-9F22-0369F8BAB8FA}" presName="parentText" presStyleLbl="node1" presStyleIdx="1" presStyleCnt="2" custScaleX="174066" custScaleY="1694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CAD55-4175-41AA-848C-9A01BE73E0EA}" type="presOf" srcId="{0F4D9459-AC9B-47B8-87FC-0591BC397A27}" destId="{E0418FF4-9C28-4A95-B22C-24D87BF93792}" srcOrd="0" destOrd="0" presId="urn:microsoft.com/office/officeart/2005/8/layout/hProcess6"/>
    <dgm:cxn modelId="{CFE6FE72-F984-488C-AA6D-793CA600B250}" type="presOf" srcId="{A50BA32B-3DBD-43C6-AA1D-4A58C69B81D7}" destId="{E485CD1C-2FBF-4A94-A593-FE1D418CDF02}" srcOrd="1" destOrd="0" presId="urn:microsoft.com/office/officeart/2005/8/layout/hProcess6"/>
    <dgm:cxn modelId="{290AB620-32D7-48E0-8A9E-C557F742CE02}" type="presOf" srcId="{A50BA32B-3DBD-43C6-AA1D-4A58C69B81D7}" destId="{6AF95E17-1DAD-446C-AF2A-F1F91974AD7F}" srcOrd="0" destOrd="0" presId="urn:microsoft.com/office/officeart/2005/8/layout/hProcess6"/>
    <dgm:cxn modelId="{1A560875-358D-479B-B8D9-8ED433FB2999}" type="presOf" srcId="{C66130C4-E1B4-4731-A445-09640DDC4A6A}" destId="{38189881-B020-473A-B90B-9C66EB7C4ACC}" srcOrd="0" destOrd="0" presId="urn:microsoft.com/office/officeart/2005/8/layout/hProcess6"/>
    <dgm:cxn modelId="{1D94CAA2-C63B-427E-9D25-A5E6E6F22729}" type="presOf" srcId="{0F4D9459-AC9B-47B8-87FC-0591BC397A27}" destId="{1E9434C1-CB8F-4E16-A4E1-AABD85E978DA}" srcOrd="1" destOrd="0" presId="urn:microsoft.com/office/officeart/2005/8/layout/hProcess6"/>
    <dgm:cxn modelId="{83DABF93-B349-4378-8118-002C5949D58A}" srcId="{816E569E-E599-48A5-9F22-0369F8BAB8FA}" destId="{0F4D9459-AC9B-47B8-87FC-0591BC397A27}" srcOrd="0" destOrd="0" parTransId="{B01B9DA8-0C72-4903-9C5D-AF440F5C507A}" sibTransId="{CAF7B61D-4151-4F18-9C68-DBA941D1F974}"/>
    <dgm:cxn modelId="{EF0BD039-8DF3-4B3B-858D-5208250A1660}" srcId="{75BF5120-3C32-4E67-AF4C-597B7CE7216A}" destId="{816E569E-E599-48A5-9F22-0369F8BAB8FA}" srcOrd="1" destOrd="0" parTransId="{52D65731-02B1-4081-9CF5-EB1C30CC965B}" sibTransId="{3B5A7093-E8D8-491B-BC91-D5E69210EE88}"/>
    <dgm:cxn modelId="{A71DBFA7-C0B8-4DB8-A74F-305F19E13BDB}" srcId="{75BF5120-3C32-4E67-AF4C-597B7CE7216A}" destId="{C66130C4-E1B4-4731-A445-09640DDC4A6A}" srcOrd="0" destOrd="0" parTransId="{D83C5DEB-1FCA-4BF6-ACA5-14EB3C42A7A7}" sibTransId="{90B54405-8059-49C9-B8FA-478CFC63E8D4}"/>
    <dgm:cxn modelId="{BDC50518-A913-4B3A-8A95-C46878A3F16E}" type="presOf" srcId="{816E569E-E599-48A5-9F22-0369F8BAB8FA}" destId="{FF4B9803-D938-4E3F-A888-E7CCB0E49228}" srcOrd="0" destOrd="0" presId="urn:microsoft.com/office/officeart/2005/8/layout/hProcess6"/>
    <dgm:cxn modelId="{C62BACFD-819F-4F89-97B8-2628E7FD877C}" type="presOf" srcId="{75BF5120-3C32-4E67-AF4C-597B7CE7216A}" destId="{537ECEE5-379B-448D-BB92-FB980EF4AF08}" srcOrd="0" destOrd="0" presId="urn:microsoft.com/office/officeart/2005/8/layout/hProcess6"/>
    <dgm:cxn modelId="{94285C20-4F5B-46E3-8E37-40BB94CBDDE2}" srcId="{C66130C4-E1B4-4731-A445-09640DDC4A6A}" destId="{A50BA32B-3DBD-43C6-AA1D-4A58C69B81D7}" srcOrd="0" destOrd="0" parTransId="{57A276CE-4EEF-463B-AB1F-6D28CFFD3EAD}" sibTransId="{5963D930-8301-4AFF-8C49-17ACD46D95D2}"/>
    <dgm:cxn modelId="{97B7B716-5635-4E61-84D2-C060CC71C43A}" type="presParOf" srcId="{537ECEE5-379B-448D-BB92-FB980EF4AF08}" destId="{7002F008-E15F-42AA-B3D4-A6C2F21365BD}" srcOrd="0" destOrd="0" presId="urn:microsoft.com/office/officeart/2005/8/layout/hProcess6"/>
    <dgm:cxn modelId="{00F9710C-08B4-4F10-AC53-FC816A520A73}" type="presParOf" srcId="{7002F008-E15F-42AA-B3D4-A6C2F21365BD}" destId="{E88FC066-75FF-4C0F-8478-1D2E925514A1}" srcOrd="0" destOrd="0" presId="urn:microsoft.com/office/officeart/2005/8/layout/hProcess6"/>
    <dgm:cxn modelId="{A9D0BF7F-EAFD-491A-9655-1D9CA9EBB40F}" type="presParOf" srcId="{7002F008-E15F-42AA-B3D4-A6C2F21365BD}" destId="{6AF95E17-1DAD-446C-AF2A-F1F91974AD7F}" srcOrd="1" destOrd="0" presId="urn:microsoft.com/office/officeart/2005/8/layout/hProcess6"/>
    <dgm:cxn modelId="{BD018CEA-2A6B-4D21-ACAD-CA4F641B1C98}" type="presParOf" srcId="{7002F008-E15F-42AA-B3D4-A6C2F21365BD}" destId="{E485CD1C-2FBF-4A94-A593-FE1D418CDF02}" srcOrd="2" destOrd="0" presId="urn:microsoft.com/office/officeart/2005/8/layout/hProcess6"/>
    <dgm:cxn modelId="{C0AC1A52-9FAA-40E5-B570-3BEF92599EFE}" type="presParOf" srcId="{7002F008-E15F-42AA-B3D4-A6C2F21365BD}" destId="{38189881-B020-473A-B90B-9C66EB7C4ACC}" srcOrd="3" destOrd="0" presId="urn:microsoft.com/office/officeart/2005/8/layout/hProcess6"/>
    <dgm:cxn modelId="{93D32957-9BE1-4ED6-9655-915D1156344D}" type="presParOf" srcId="{537ECEE5-379B-448D-BB92-FB980EF4AF08}" destId="{588C1287-679F-4175-BEA3-C6083D6E1612}" srcOrd="1" destOrd="0" presId="urn:microsoft.com/office/officeart/2005/8/layout/hProcess6"/>
    <dgm:cxn modelId="{C84B73D2-095C-458F-B907-E6E148B00ADA}" type="presParOf" srcId="{537ECEE5-379B-448D-BB92-FB980EF4AF08}" destId="{54136619-3A0A-4EFC-BC41-F798959FD18E}" srcOrd="2" destOrd="0" presId="urn:microsoft.com/office/officeart/2005/8/layout/hProcess6"/>
    <dgm:cxn modelId="{612A4F0B-203A-45F5-A8BC-322906312D5C}" type="presParOf" srcId="{54136619-3A0A-4EFC-BC41-F798959FD18E}" destId="{5283F39E-1B98-490B-8C0B-76549D74C79C}" srcOrd="0" destOrd="0" presId="urn:microsoft.com/office/officeart/2005/8/layout/hProcess6"/>
    <dgm:cxn modelId="{6FDBBFE4-FA60-4442-B6ED-B4DE35EF6E9D}" type="presParOf" srcId="{54136619-3A0A-4EFC-BC41-F798959FD18E}" destId="{E0418FF4-9C28-4A95-B22C-24D87BF93792}" srcOrd="1" destOrd="0" presId="urn:microsoft.com/office/officeart/2005/8/layout/hProcess6"/>
    <dgm:cxn modelId="{6EA044E2-EB7D-4C4B-9AA9-CFB27C225916}" type="presParOf" srcId="{54136619-3A0A-4EFC-BC41-F798959FD18E}" destId="{1E9434C1-CB8F-4E16-A4E1-AABD85E978DA}" srcOrd="2" destOrd="0" presId="urn:microsoft.com/office/officeart/2005/8/layout/hProcess6"/>
    <dgm:cxn modelId="{E7F7AB2E-DF7D-4B43-9D46-797E24725C45}" type="presParOf" srcId="{54136619-3A0A-4EFC-BC41-F798959FD18E}" destId="{FF4B9803-D938-4E3F-A888-E7CCB0E4922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97A5C31-DA68-48DB-A6F3-43C6B49066B7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51FAB2-FBA6-4629-B7EF-74F447152E49}">
      <dgm:prSet phldrT="[Text]" custT="1"/>
      <dgm:spPr/>
      <dgm:t>
        <a:bodyPr/>
        <a:lstStyle/>
        <a:p>
          <a:r>
            <a:rPr lang="sr-Latn-RS" sz="2400" dirty="0" smtClean="0"/>
            <a:t>Ima saradnju</a:t>
          </a:r>
          <a:endParaRPr lang="en-US" sz="2400" dirty="0"/>
        </a:p>
      </dgm:t>
    </dgm:pt>
    <dgm:pt modelId="{DD925EC3-0BAD-433C-9B89-511ADC053436}" type="parTrans" cxnId="{D8B3DCCB-B495-4259-8EC5-D98B646CA1C0}">
      <dgm:prSet/>
      <dgm:spPr/>
      <dgm:t>
        <a:bodyPr/>
        <a:lstStyle/>
        <a:p>
          <a:endParaRPr lang="en-US"/>
        </a:p>
      </dgm:t>
    </dgm:pt>
    <dgm:pt modelId="{1003975D-977B-4B78-9636-E7C34CBAE65E}" type="sibTrans" cxnId="{D8B3DCCB-B495-4259-8EC5-D98B646CA1C0}">
      <dgm:prSet/>
      <dgm:spPr/>
      <dgm:t>
        <a:bodyPr/>
        <a:lstStyle/>
        <a:p>
          <a:endParaRPr lang="en-US"/>
        </a:p>
      </dgm:t>
    </dgm:pt>
    <dgm:pt modelId="{F57E78EC-820B-4507-8892-665AE9A198B3}">
      <dgm:prSet phldrT="[Text]" custT="1"/>
      <dgm:spPr/>
      <dgm:t>
        <a:bodyPr/>
        <a:lstStyle/>
        <a:p>
          <a:r>
            <a:rPr lang="sr-Latn-RS" sz="2800" dirty="0" smtClean="0"/>
            <a:t>       3</a:t>
          </a:r>
          <a:endParaRPr lang="en-US" sz="2800" dirty="0"/>
        </a:p>
      </dgm:t>
    </dgm:pt>
    <dgm:pt modelId="{9C4D749E-2F58-488D-AC46-836FDE02AC45}" type="parTrans" cxnId="{97E2B00D-A465-4AE5-8D44-A4F1A1827FDF}">
      <dgm:prSet/>
      <dgm:spPr/>
      <dgm:t>
        <a:bodyPr/>
        <a:lstStyle/>
        <a:p>
          <a:endParaRPr lang="en-US"/>
        </a:p>
      </dgm:t>
    </dgm:pt>
    <dgm:pt modelId="{4B88B69A-6C94-4DA3-965E-D22DFF66352E}" type="sibTrans" cxnId="{97E2B00D-A465-4AE5-8D44-A4F1A1827FDF}">
      <dgm:prSet/>
      <dgm:spPr/>
      <dgm:t>
        <a:bodyPr/>
        <a:lstStyle/>
        <a:p>
          <a:endParaRPr lang="en-US"/>
        </a:p>
      </dgm:t>
    </dgm:pt>
    <dgm:pt modelId="{2BD245A5-3107-4BED-A7CA-88650A146769}">
      <dgm:prSet phldrT="[Text]" custT="1"/>
      <dgm:spPr/>
      <dgm:t>
        <a:bodyPr/>
        <a:lstStyle/>
        <a:p>
          <a:r>
            <a:rPr lang="sr-Latn-RS" sz="2400" dirty="0" smtClean="0"/>
            <a:t>Žele početi saradnju</a:t>
          </a:r>
          <a:endParaRPr lang="en-US" sz="2400" dirty="0"/>
        </a:p>
      </dgm:t>
    </dgm:pt>
    <dgm:pt modelId="{EB18F668-3117-4634-9F7B-B2C98A2B4507}" type="parTrans" cxnId="{1162159E-200A-43E9-83B6-CF5AD602F054}">
      <dgm:prSet/>
      <dgm:spPr/>
      <dgm:t>
        <a:bodyPr/>
        <a:lstStyle/>
        <a:p>
          <a:endParaRPr lang="en-US"/>
        </a:p>
      </dgm:t>
    </dgm:pt>
    <dgm:pt modelId="{E00E8500-FE5C-4ABF-A1C9-E65C2C05AA54}" type="sibTrans" cxnId="{1162159E-200A-43E9-83B6-CF5AD602F054}">
      <dgm:prSet/>
      <dgm:spPr/>
      <dgm:t>
        <a:bodyPr/>
        <a:lstStyle/>
        <a:p>
          <a:endParaRPr lang="en-US"/>
        </a:p>
      </dgm:t>
    </dgm:pt>
    <dgm:pt modelId="{621D61FD-E289-450C-AA57-C37E127FFDBB}">
      <dgm:prSet phldrT="[Text]" custT="1"/>
      <dgm:spPr/>
      <dgm:t>
        <a:bodyPr/>
        <a:lstStyle/>
        <a:p>
          <a:r>
            <a:rPr lang="sr-Latn-RS" sz="2800" dirty="0" smtClean="0"/>
            <a:t>       1</a:t>
          </a:r>
          <a:endParaRPr lang="en-US" sz="2800" dirty="0"/>
        </a:p>
      </dgm:t>
    </dgm:pt>
    <dgm:pt modelId="{7D778F35-A1D4-4F75-8DB2-C5C199E0FB05}" type="parTrans" cxnId="{8B5322E6-DB04-46DA-84D9-4D72CE3A84D9}">
      <dgm:prSet/>
      <dgm:spPr/>
      <dgm:t>
        <a:bodyPr/>
        <a:lstStyle/>
        <a:p>
          <a:endParaRPr lang="en-US"/>
        </a:p>
      </dgm:t>
    </dgm:pt>
    <dgm:pt modelId="{84ADB5F5-4DF9-4BF9-A695-095A01C8FB84}" type="sibTrans" cxnId="{8B5322E6-DB04-46DA-84D9-4D72CE3A84D9}">
      <dgm:prSet/>
      <dgm:spPr/>
      <dgm:t>
        <a:bodyPr/>
        <a:lstStyle/>
        <a:p>
          <a:endParaRPr lang="en-US"/>
        </a:p>
      </dgm:t>
    </dgm:pt>
    <dgm:pt modelId="{3F053FF7-A85B-4AD3-9D87-B39C6B1D6B67}" type="pres">
      <dgm:prSet presAssocID="{D97A5C31-DA68-48DB-A6F3-43C6B49066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C9985-4C64-47EE-AE98-8A830D6F541D}" type="pres">
      <dgm:prSet presAssocID="{F751FAB2-FBA6-4629-B7EF-74F447152E49}" presName="compNode" presStyleCnt="0"/>
      <dgm:spPr/>
    </dgm:pt>
    <dgm:pt modelId="{B8E143EA-1E12-4848-8166-C440538E9AE9}" type="pres">
      <dgm:prSet presAssocID="{F751FAB2-FBA6-4629-B7EF-74F447152E49}" presName="noGeometry" presStyleCnt="0"/>
      <dgm:spPr/>
    </dgm:pt>
    <dgm:pt modelId="{32308D1B-F71D-43C2-B5AE-4F303B7E0C5A}" type="pres">
      <dgm:prSet presAssocID="{F751FAB2-FBA6-4629-B7EF-74F447152E49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4FE6-4CD0-4158-B081-71D44A354CC9}" type="pres">
      <dgm:prSet presAssocID="{F751FAB2-FBA6-4629-B7EF-74F447152E49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E89A8008-57E8-4E5B-8077-1B0087AEBA57}" type="pres">
      <dgm:prSet presAssocID="{F751FAB2-FBA6-4629-B7EF-74F447152E49}" presName="parentText" presStyleLbl="node1" presStyleIdx="0" presStyleCnt="2" custScaleX="175413" custScaleY="1677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54B44-8275-4ADC-9764-BC185A3799F2}" type="pres">
      <dgm:prSet presAssocID="{F751FAB2-FBA6-4629-B7EF-74F447152E49}" presName="aSpace" presStyleCnt="0"/>
      <dgm:spPr/>
    </dgm:pt>
    <dgm:pt modelId="{FE3061BA-1B04-46AA-96A7-7A84D6079274}" type="pres">
      <dgm:prSet presAssocID="{2BD245A5-3107-4BED-A7CA-88650A146769}" presName="compNode" presStyleCnt="0"/>
      <dgm:spPr/>
    </dgm:pt>
    <dgm:pt modelId="{2A98DE30-FEB7-445D-A4C5-CB49C142CB70}" type="pres">
      <dgm:prSet presAssocID="{2BD245A5-3107-4BED-A7CA-88650A146769}" presName="noGeometry" presStyleCnt="0"/>
      <dgm:spPr/>
    </dgm:pt>
    <dgm:pt modelId="{33733953-AD8A-40A9-AF6B-3439D5300F9F}" type="pres">
      <dgm:prSet presAssocID="{2BD245A5-3107-4BED-A7CA-88650A146769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7C3B7-E5B3-4829-B07C-1DF38DF47F98}" type="pres">
      <dgm:prSet presAssocID="{2BD245A5-3107-4BED-A7CA-88650A146769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B8C3AD3A-8224-40FF-90EC-0CCB7ADF3E75}" type="pres">
      <dgm:prSet presAssocID="{2BD245A5-3107-4BED-A7CA-88650A146769}" presName="parentText" presStyleLbl="node1" presStyleIdx="1" presStyleCnt="2" custScaleX="178939" custScaleY="1747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83B75-9592-4F79-BF8E-6CAB7F9FBBED}" type="presOf" srcId="{D97A5C31-DA68-48DB-A6F3-43C6B49066B7}" destId="{3F053FF7-A85B-4AD3-9D87-B39C6B1D6B67}" srcOrd="0" destOrd="0" presId="urn:microsoft.com/office/officeart/2005/8/layout/hProcess6"/>
    <dgm:cxn modelId="{8B5322E6-DB04-46DA-84D9-4D72CE3A84D9}" srcId="{2BD245A5-3107-4BED-A7CA-88650A146769}" destId="{621D61FD-E289-450C-AA57-C37E127FFDBB}" srcOrd="0" destOrd="0" parTransId="{7D778F35-A1D4-4F75-8DB2-C5C199E0FB05}" sibTransId="{84ADB5F5-4DF9-4BF9-A695-095A01C8FB84}"/>
    <dgm:cxn modelId="{D8B3DCCB-B495-4259-8EC5-D98B646CA1C0}" srcId="{D97A5C31-DA68-48DB-A6F3-43C6B49066B7}" destId="{F751FAB2-FBA6-4629-B7EF-74F447152E49}" srcOrd="0" destOrd="0" parTransId="{DD925EC3-0BAD-433C-9B89-511ADC053436}" sibTransId="{1003975D-977B-4B78-9636-E7C34CBAE65E}"/>
    <dgm:cxn modelId="{97E2B00D-A465-4AE5-8D44-A4F1A1827FDF}" srcId="{F751FAB2-FBA6-4629-B7EF-74F447152E49}" destId="{F57E78EC-820B-4507-8892-665AE9A198B3}" srcOrd="0" destOrd="0" parTransId="{9C4D749E-2F58-488D-AC46-836FDE02AC45}" sibTransId="{4B88B69A-6C94-4DA3-965E-D22DFF66352E}"/>
    <dgm:cxn modelId="{3455724E-D0C6-4B00-A13B-233E0A8A3B49}" type="presOf" srcId="{F57E78EC-820B-4507-8892-665AE9A198B3}" destId="{431B4FE6-4CD0-4158-B081-71D44A354CC9}" srcOrd="1" destOrd="0" presId="urn:microsoft.com/office/officeart/2005/8/layout/hProcess6"/>
    <dgm:cxn modelId="{F44E110A-31E8-429C-91FD-95FEAC51D105}" type="presOf" srcId="{F57E78EC-820B-4507-8892-665AE9A198B3}" destId="{32308D1B-F71D-43C2-B5AE-4F303B7E0C5A}" srcOrd="0" destOrd="0" presId="urn:microsoft.com/office/officeart/2005/8/layout/hProcess6"/>
    <dgm:cxn modelId="{196005A3-4B60-4643-A866-EAC7DC15A5E0}" type="presOf" srcId="{2BD245A5-3107-4BED-A7CA-88650A146769}" destId="{B8C3AD3A-8224-40FF-90EC-0CCB7ADF3E75}" srcOrd="0" destOrd="0" presId="urn:microsoft.com/office/officeart/2005/8/layout/hProcess6"/>
    <dgm:cxn modelId="{4420E076-8A96-46B7-BD21-13D395F0B611}" type="presOf" srcId="{621D61FD-E289-450C-AA57-C37E127FFDBB}" destId="{33733953-AD8A-40A9-AF6B-3439D5300F9F}" srcOrd="0" destOrd="0" presId="urn:microsoft.com/office/officeart/2005/8/layout/hProcess6"/>
    <dgm:cxn modelId="{A5A6CDD7-490E-41ED-A09B-89803B85F891}" type="presOf" srcId="{F751FAB2-FBA6-4629-B7EF-74F447152E49}" destId="{E89A8008-57E8-4E5B-8077-1B0087AEBA57}" srcOrd="0" destOrd="0" presId="urn:microsoft.com/office/officeart/2005/8/layout/hProcess6"/>
    <dgm:cxn modelId="{E9F692A2-19DF-430C-BF28-DD03C51E25C7}" type="presOf" srcId="{621D61FD-E289-450C-AA57-C37E127FFDBB}" destId="{AD37C3B7-E5B3-4829-B07C-1DF38DF47F98}" srcOrd="1" destOrd="0" presId="urn:microsoft.com/office/officeart/2005/8/layout/hProcess6"/>
    <dgm:cxn modelId="{1162159E-200A-43E9-83B6-CF5AD602F054}" srcId="{D97A5C31-DA68-48DB-A6F3-43C6B49066B7}" destId="{2BD245A5-3107-4BED-A7CA-88650A146769}" srcOrd="1" destOrd="0" parTransId="{EB18F668-3117-4634-9F7B-B2C98A2B4507}" sibTransId="{E00E8500-FE5C-4ABF-A1C9-E65C2C05AA54}"/>
    <dgm:cxn modelId="{3270F23C-75D6-42DC-AF3D-CC4B435D34AE}" type="presParOf" srcId="{3F053FF7-A85B-4AD3-9D87-B39C6B1D6B67}" destId="{D0BC9985-4C64-47EE-AE98-8A830D6F541D}" srcOrd="0" destOrd="0" presId="urn:microsoft.com/office/officeart/2005/8/layout/hProcess6"/>
    <dgm:cxn modelId="{6294CC00-5556-45E0-97F0-35E83709A144}" type="presParOf" srcId="{D0BC9985-4C64-47EE-AE98-8A830D6F541D}" destId="{B8E143EA-1E12-4848-8166-C440538E9AE9}" srcOrd="0" destOrd="0" presId="urn:microsoft.com/office/officeart/2005/8/layout/hProcess6"/>
    <dgm:cxn modelId="{37AC45BC-7D23-4D38-9AFF-ED77872D1691}" type="presParOf" srcId="{D0BC9985-4C64-47EE-AE98-8A830D6F541D}" destId="{32308D1B-F71D-43C2-B5AE-4F303B7E0C5A}" srcOrd="1" destOrd="0" presId="urn:microsoft.com/office/officeart/2005/8/layout/hProcess6"/>
    <dgm:cxn modelId="{CD3E1E74-C41C-424D-A029-78655470098D}" type="presParOf" srcId="{D0BC9985-4C64-47EE-AE98-8A830D6F541D}" destId="{431B4FE6-4CD0-4158-B081-71D44A354CC9}" srcOrd="2" destOrd="0" presId="urn:microsoft.com/office/officeart/2005/8/layout/hProcess6"/>
    <dgm:cxn modelId="{313E8090-01A4-4E42-8588-C4F97C5EF8D9}" type="presParOf" srcId="{D0BC9985-4C64-47EE-AE98-8A830D6F541D}" destId="{E89A8008-57E8-4E5B-8077-1B0087AEBA57}" srcOrd="3" destOrd="0" presId="urn:microsoft.com/office/officeart/2005/8/layout/hProcess6"/>
    <dgm:cxn modelId="{C72745BA-101C-40E9-8395-AD2DB39D065F}" type="presParOf" srcId="{3F053FF7-A85B-4AD3-9D87-B39C6B1D6B67}" destId="{BB554B44-8275-4ADC-9764-BC185A3799F2}" srcOrd="1" destOrd="0" presId="urn:microsoft.com/office/officeart/2005/8/layout/hProcess6"/>
    <dgm:cxn modelId="{FA5D5653-0ED8-47AF-93F5-387FA159DEC6}" type="presParOf" srcId="{3F053FF7-A85B-4AD3-9D87-B39C6B1D6B67}" destId="{FE3061BA-1B04-46AA-96A7-7A84D6079274}" srcOrd="2" destOrd="0" presId="urn:microsoft.com/office/officeart/2005/8/layout/hProcess6"/>
    <dgm:cxn modelId="{F6EF8E16-1C61-4268-8946-279F73B728ED}" type="presParOf" srcId="{FE3061BA-1B04-46AA-96A7-7A84D6079274}" destId="{2A98DE30-FEB7-445D-A4C5-CB49C142CB70}" srcOrd="0" destOrd="0" presId="urn:microsoft.com/office/officeart/2005/8/layout/hProcess6"/>
    <dgm:cxn modelId="{177243C5-9187-485A-9467-0FF150F1A244}" type="presParOf" srcId="{FE3061BA-1B04-46AA-96A7-7A84D6079274}" destId="{33733953-AD8A-40A9-AF6B-3439D5300F9F}" srcOrd="1" destOrd="0" presId="urn:microsoft.com/office/officeart/2005/8/layout/hProcess6"/>
    <dgm:cxn modelId="{44772A3F-E5AD-4063-A670-22286A3FE8C3}" type="presParOf" srcId="{FE3061BA-1B04-46AA-96A7-7A84D6079274}" destId="{AD37C3B7-E5B3-4829-B07C-1DF38DF47F98}" srcOrd="2" destOrd="0" presId="urn:microsoft.com/office/officeart/2005/8/layout/hProcess6"/>
    <dgm:cxn modelId="{82C0DE34-747C-4B48-8A0A-9779DCC8177D}" type="presParOf" srcId="{FE3061BA-1B04-46AA-96A7-7A84D6079274}" destId="{B8C3AD3A-8224-40FF-90EC-0CCB7ADF3E75}" srcOrd="3" destOrd="0" presId="urn:microsoft.com/office/officeart/2005/8/layout/hProcess6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AE1DCA1-C79A-47A9-9012-B34A418FA57D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020BA-EF83-4EF5-A746-FDD1C6E58A5C}">
      <dgm:prSet phldrT="[Text]" custT="1"/>
      <dgm:spPr/>
      <dgm:t>
        <a:bodyPr/>
        <a:lstStyle/>
        <a:p>
          <a:r>
            <a:rPr lang="sr-Latn-RS" sz="1900" dirty="0" smtClean="0"/>
            <a:t>Radna odjeća i oprema</a:t>
          </a:r>
        </a:p>
        <a:p>
          <a:r>
            <a:rPr lang="sr-Latn-RS" sz="1900" dirty="0" smtClean="0"/>
            <a:t>       </a:t>
          </a:r>
          <a:r>
            <a:rPr lang="en-US" sz="1900" dirty="0" smtClean="0"/>
            <a:t>S</a:t>
          </a:r>
          <a:r>
            <a:rPr lang="sr-Latn-RS" sz="1900" dirty="0" smtClean="0"/>
            <a:t>wisslion</a:t>
          </a:r>
          <a:r>
            <a:rPr lang="en-US" sz="1900" dirty="0" smtClean="0"/>
            <a:t> </a:t>
          </a:r>
          <a:r>
            <a:rPr lang="sr-Latn-RS" sz="1900" dirty="0" smtClean="0"/>
            <a:t>indust</a:t>
          </a:r>
          <a:r>
            <a:rPr lang="en-US" sz="1900" dirty="0" smtClean="0"/>
            <a:t>r</a:t>
          </a:r>
          <a:r>
            <a:rPr lang="sr-Latn-RS" sz="1900" dirty="0" smtClean="0"/>
            <a:t>ija alata</a:t>
          </a:r>
          <a:r>
            <a:rPr lang="en-US" sz="1900" dirty="0" smtClean="0"/>
            <a:t>   </a:t>
          </a:r>
        </a:p>
        <a:p>
          <a:endParaRPr lang="sr-Latn-RS" sz="1900" dirty="0" smtClean="0"/>
        </a:p>
      </dgm:t>
    </dgm:pt>
    <dgm:pt modelId="{B4B3AE58-85C1-479A-92E0-62422454E654}" type="parTrans" cxnId="{0738F51A-6387-422F-85B8-CE5D22F5F8C9}">
      <dgm:prSet/>
      <dgm:spPr/>
      <dgm:t>
        <a:bodyPr/>
        <a:lstStyle/>
        <a:p>
          <a:endParaRPr lang="en-US"/>
        </a:p>
      </dgm:t>
    </dgm:pt>
    <dgm:pt modelId="{61737DDC-810A-40ED-AB4D-33617B7292E5}" type="sibTrans" cxnId="{0738F51A-6387-422F-85B8-CE5D22F5F8C9}">
      <dgm:prSet/>
      <dgm:spPr/>
      <dgm:t>
        <a:bodyPr/>
        <a:lstStyle/>
        <a:p>
          <a:endParaRPr lang="en-US"/>
        </a:p>
      </dgm:t>
    </dgm:pt>
    <dgm:pt modelId="{F326F598-C592-4123-A477-6A1A6D5A8BA1}">
      <dgm:prSet phldrT="[Text]" custT="1"/>
      <dgm:spPr/>
      <dgm:t>
        <a:bodyPr/>
        <a:lstStyle/>
        <a:p>
          <a:r>
            <a:rPr lang="sr-Latn-RS" sz="1900" dirty="0" smtClean="0"/>
            <a:t>Materijal i alati za praksu</a:t>
          </a:r>
        </a:p>
        <a:p>
          <a:r>
            <a:rPr lang="sr-Latn-RS" sz="1900" dirty="0" smtClean="0"/>
            <a:t>  HET  Swisslion industrija alata     IAT Standard</a:t>
          </a:r>
        </a:p>
      </dgm:t>
    </dgm:pt>
    <dgm:pt modelId="{BB726010-B7EB-440F-9BE1-ACEA86F37F47}" type="parTrans" cxnId="{0215621E-FEAB-4E38-BD59-48A5CB47E24C}">
      <dgm:prSet/>
      <dgm:spPr/>
      <dgm:t>
        <a:bodyPr/>
        <a:lstStyle/>
        <a:p>
          <a:endParaRPr lang="en-US"/>
        </a:p>
      </dgm:t>
    </dgm:pt>
    <dgm:pt modelId="{1904ECCA-7982-465B-8F6F-FEE5A4DD57D0}" type="sibTrans" cxnId="{0215621E-FEAB-4E38-BD59-48A5CB47E24C}">
      <dgm:prSet/>
      <dgm:spPr/>
      <dgm:t>
        <a:bodyPr/>
        <a:lstStyle/>
        <a:p>
          <a:endParaRPr lang="en-US"/>
        </a:p>
      </dgm:t>
    </dgm:pt>
    <dgm:pt modelId="{7D06050D-ECE9-4AAB-BB04-2883CE86761E}">
      <dgm:prSet phldrT="[Text]" custT="1"/>
      <dgm:spPr/>
      <dgm:t>
        <a:bodyPr/>
        <a:lstStyle/>
        <a:p>
          <a:r>
            <a:rPr lang="sr-Latn-RS" sz="1900" dirty="0" smtClean="0"/>
            <a:t>Naknada za prevoz</a:t>
          </a:r>
        </a:p>
      </dgm:t>
    </dgm:pt>
    <dgm:pt modelId="{10B7E219-95E2-4DE0-A577-2C4B2521488E}" type="parTrans" cxnId="{82977D92-DED8-4B42-9909-16EA444C60B6}">
      <dgm:prSet/>
      <dgm:spPr/>
      <dgm:t>
        <a:bodyPr/>
        <a:lstStyle/>
        <a:p>
          <a:endParaRPr lang="en-US"/>
        </a:p>
      </dgm:t>
    </dgm:pt>
    <dgm:pt modelId="{A5DD7DB3-75C7-41CF-93B4-373D29092FAB}" type="sibTrans" cxnId="{82977D92-DED8-4B42-9909-16EA444C60B6}">
      <dgm:prSet/>
      <dgm:spPr/>
      <dgm:t>
        <a:bodyPr/>
        <a:lstStyle/>
        <a:p>
          <a:endParaRPr lang="en-US"/>
        </a:p>
      </dgm:t>
    </dgm:pt>
    <dgm:pt modelId="{B54143DB-DFC3-4C51-AE6A-F4D07F385B9B}">
      <dgm:prSet custT="1"/>
      <dgm:spPr/>
      <dgm:t>
        <a:bodyPr/>
        <a:lstStyle/>
        <a:p>
          <a:pPr algn="ctr"/>
          <a:r>
            <a:rPr lang="sr-Latn-RS" sz="1900" dirty="0" smtClean="0"/>
            <a:t>Dodatno osigura-nje od nesreće </a:t>
          </a:r>
          <a:endParaRPr lang="en-US" sz="1900" dirty="0"/>
        </a:p>
      </dgm:t>
    </dgm:pt>
    <dgm:pt modelId="{48A90C85-A024-445E-8C22-A9D819340E14}" type="parTrans" cxnId="{A3E679F1-12E9-4605-8A9C-414AE437F4D0}">
      <dgm:prSet/>
      <dgm:spPr/>
      <dgm:t>
        <a:bodyPr/>
        <a:lstStyle/>
        <a:p>
          <a:endParaRPr lang="en-US"/>
        </a:p>
      </dgm:t>
    </dgm:pt>
    <dgm:pt modelId="{193B97FF-3906-4D48-A7EC-3578E4251544}" type="sibTrans" cxnId="{A3E679F1-12E9-4605-8A9C-414AE437F4D0}">
      <dgm:prSet/>
      <dgm:spPr/>
      <dgm:t>
        <a:bodyPr/>
        <a:lstStyle/>
        <a:p>
          <a:endParaRPr lang="en-US"/>
        </a:p>
      </dgm:t>
    </dgm:pt>
    <dgm:pt modelId="{EF6901C4-206E-413B-B19A-AAB73767E3B3}">
      <dgm:prSet custT="1"/>
      <dgm:spPr/>
      <dgm:t>
        <a:bodyPr/>
        <a:lstStyle/>
        <a:p>
          <a:r>
            <a:rPr lang="sr-Latn-RS" sz="1900" dirty="0" smtClean="0"/>
            <a:t>Topli obrok</a:t>
          </a:r>
        </a:p>
      </dgm:t>
    </dgm:pt>
    <dgm:pt modelId="{4122D9A8-069E-4C11-A9F1-E6C17A95EC89}" type="parTrans" cxnId="{46431C0F-DD8B-47F6-A71F-0D86C5C47588}">
      <dgm:prSet/>
      <dgm:spPr/>
      <dgm:t>
        <a:bodyPr/>
        <a:lstStyle/>
        <a:p>
          <a:endParaRPr lang="en-US"/>
        </a:p>
      </dgm:t>
    </dgm:pt>
    <dgm:pt modelId="{2B74DD02-4D57-429C-A865-B09DF92433AF}" type="sibTrans" cxnId="{46431C0F-DD8B-47F6-A71F-0D86C5C47588}">
      <dgm:prSet/>
      <dgm:spPr/>
      <dgm:t>
        <a:bodyPr/>
        <a:lstStyle/>
        <a:p>
          <a:endParaRPr lang="en-US"/>
        </a:p>
      </dgm:t>
    </dgm:pt>
    <dgm:pt modelId="{7640907A-ACCB-41BE-B8EF-43F2DC989EB0}">
      <dgm:prSet custT="1"/>
      <dgm:spPr/>
      <dgm:t>
        <a:bodyPr/>
        <a:lstStyle/>
        <a:p>
          <a:r>
            <a:rPr lang="sr-Latn-RS" sz="1900" dirty="0" smtClean="0"/>
            <a:t>Novčana nagrada</a:t>
          </a:r>
          <a:endParaRPr lang="en-US" sz="1900" dirty="0"/>
        </a:p>
      </dgm:t>
    </dgm:pt>
    <dgm:pt modelId="{29800CC4-819C-430A-B4CC-47066A091DF7}" type="parTrans" cxnId="{A0B215A0-18C3-4A9F-9566-931F31781F2E}">
      <dgm:prSet/>
      <dgm:spPr/>
      <dgm:t>
        <a:bodyPr/>
        <a:lstStyle/>
        <a:p>
          <a:endParaRPr lang="en-US"/>
        </a:p>
      </dgm:t>
    </dgm:pt>
    <dgm:pt modelId="{56B79EF5-83A5-407C-88C5-994253F3B86C}" type="sibTrans" cxnId="{A0B215A0-18C3-4A9F-9566-931F31781F2E}">
      <dgm:prSet/>
      <dgm:spPr/>
      <dgm:t>
        <a:bodyPr/>
        <a:lstStyle/>
        <a:p>
          <a:endParaRPr lang="en-US"/>
        </a:p>
      </dgm:t>
    </dgm:pt>
    <dgm:pt modelId="{AA8F64B7-B559-4A5C-97A0-802CD0F5DD11}">
      <dgm:prSet custT="1"/>
      <dgm:spPr/>
      <dgm:t>
        <a:bodyPr/>
        <a:lstStyle/>
        <a:p>
          <a:r>
            <a:rPr lang="sr-Latn-RS" sz="1900" dirty="0" smtClean="0"/>
            <a:t>Nadzor mentora</a:t>
          </a:r>
        </a:p>
        <a:p>
          <a:r>
            <a:rPr lang="sr-Latn-RS" sz="1900" dirty="0" smtClean="0"/>
            <a:t> RDT SwisslionHET Swisslion industrija alata</a:t>
          </a:r>
          <a:endParaRPr lang="en-US" sz="1900" dirty="0"/>
        </a:p>
      </dgm:t>
    </dgm:pt>
    <dgm:pt modelId="{0CBB6ADA-EDA1-4C2F-8659-58656E5CC616}" type="parTrans" cxnId="{F99FE1CF-D89F-40D4-89DF-FD00F943377A}">
      <dgm:prSet/>
      <dgm:spPr/>
      <dgm:t>
        <a:bodyPr/>
        <a:lstStyle/>
        <a:p>
          <a:endParaRPr lang="en-US"/>
        </a:p>
      </dgm:t>
    </dgm:pt>
    <dgm:pt modelId="{EF815198-B277-4391-8754-2DB651F9B9B6}" type="sibTrans" cxnId="{F99FE1CF-D89F-40D4-89DF-FD00F943377A}">
      <dgm:prSet/>
      <dgm:spPr/>
      <dgm:t>
        <a:bodyPr/>
        <a:lstStyle/>
        <a:p>
          <a:endParaRPr lang="en-US"/>
        </a:p>
      </dgm:t>
    </dgm:pt>
    <dgm:pt modelId="{F4A5D68F-11A3-4052-98E4-C1E853896C25}" type="pres">
      <dgm:prSet presAssocID="{9AE1DCA1-C79A-47A9-9012-B34A418FA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B9036-A3EF-4602-9458-347D3EF10820}" type="pres">
      <dgm:prSet presAssocID="{5C5020BA-EF83-4EF5-A746-FDD1C6E58A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C8CCC-F97A-4561-AB63-947129532DD5}" type="pres">
      <dgm:prSet presAssocID="{61737DDC-810A-40ED-AB4D-33617B7292E5}" presName="sibTrans" presStyleCnt="0"/>
      <dgm:spPr/>
    </dgm:pt>
    <dgm:pt modelId="{EFD13580-DE08-4BE1-9FFA-C98F924D83BA}" type="pres">
      <dgm:prSet presAssocID="{F326F598-C592-4123-A477-6A1A6D5A8B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9CD40-20D7-4323-842C-B9E132B60FEA}" type="pres">
      <dgm:prSet presAssocID="{1904ECCA-7982-465B-8F6F-FEE5A4DD57D0}" presName="sibTrans" presStyleCnt="0"/>
      <dgm:spPr/>
    </dgm:pt>
    <dgm:pt modelId="{67B35A1B-5D85-4CCD-BF54-E5F11D7BEFD5}" type="pres">
      <dgm:prSet presAssocID="{7D06050D-ECE9-4AAB-BB04-2883CE8676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EB7-705B-4165-8938-454C76C55211}" type="pres">
      <dgm:prSet presAssocID="{A5DD7DB3-75C7-41CF-93B4-373D29092FAB}" presName="sibTrans" presStyleCnt="0"/>
      <dgm:spPr/>
    </dgm:pt>
    <dgm:pt modelId="{CBB8507E-3FE7-4321-A1BB-86A396E0814A}" type="pres">
      <dgm:prSet presAssocID="{B54143DB-DFC3-4C51-AE6A-F4D07F385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41C5-6822-496E-AF9B-E25BAD41A739}" type="pres">
      <dgm:prSet presAssocID="{193B97FF-3906-4D48-A7EC-3578E4251544}" presName="sibTrans" presStyleCnt="0"/>
      <dgm:spPr/>
    </dgm:pt>
    <dgm:pt modelId="{1D2E038C-CF37-4113-9CF7-39210A81955D}" type="pres">
      <dgm:prSet presAssocID="{EF6901C4-206E-413B-B19A-AAB73767E3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F21C3-AE97-455D-8CCC-B3D4411F1E01}" type="pres">
      <dgm:prSet presAssocID="{2B74DD02-4D57-429C-A865-B09DF92433AF}" presName="sibTrans" presStyleCnt="0"/>
      <dgm:spPr/>
    </dgm:pt>
    <dgm:pt modelId="{1D086AFA-EB55-4498-B859-F8AAF3564C37}" type="pres">
      <dgm:prSet presAssocID="{7640907A-ACCB-41BE-B8EF-43F2DC989E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DB27-CDF8-4B85-A7C2-B84B8A6D4A99}" type="pres">
      <dgm:prSet presAssocID="{56B79EF5-83A5-407C-88C5-994253F3B86C}" presName="sibTrans" presStyleCnt="0"/>
      <dgm:spPr/>
    </dgm:pt>
    <dgm:pt modelId="{B0CAB353-F8EA-49FA-A029-94DDE6EA54FE}" type="pres">
      <dgm:prSet presAssocID="{AA8F64B7-B559-4A5C-97A0-802CD0F5DD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77D92-DED8-4B42-9909-16EA444C60B6}" srcId="{9AE1DCA1-C79A-47A9-9012-B34A418FA57D}" destId="{7D06050D-ECE9-4AAB-BB04-2883CE86761E}" srcOrd="2" destOrd="0" parTransId="{10B7E219-95E2-4DE0-A577-2C4B2521488E}" sibTransId="{A5DD7DB3-75C7-41CF-93B4-373D29092FAB}"/>
    <dgm:cxn modelId="{988795B0-575A-407E-8546-33E558789E53}" type="presOf" srcId="{F326F598-C592-4123-A477-6A1A6D5A8BA1}" destId="{EFD13580-DE08-4BE1-9FFA-C98F924D83BA}" srcOrd="0" destOrd="0" presId="urn:microsoft.com/office/officeart/2005/8/layout/hList6"/>
    <dgm:cxn modelId="{6C0B1F74-7EDA-4EC2-8C23-3D3069CAB50D}" type="presOf" srcId="{AA8F64B7-B559-4A5C-97A0-802CD0F5DD11}" destId="{B0CAB353-F8EA-49FA-A029-94DDE6EA54FE}" srcOrd="0" destOrd="0" presId="urn:microsoft.com/office/officeart/2005/8/layout/hList6"/>
    <dgm:cxn modelId="{A45F0499-8095-40A0-8BA4-D3523D453B53}" type="presOf" srcId="{5C5020BA-EF83-4EF5-A746-FDD1C6E58A5C}" destId="{C99B9036-A3EF-4602-9458-347D3EF10820}" srcOrd="0" destOrd="0" presId="urn:microsoft.com/office/officeart/2005/8/layout/hList6"/>
    <dgm:cxn modelId="{6773CBAD-36AE-4286-9586-E7A1D8B337C6}" type="presOf" srcId="{9AE1DCA1-C79A-47A9-9012-B34A418FA57D}" destId="{F4A5D68F-11A3-4052-98E4-C1E853896C25}" srcOrd="0" destOrd="0" presId="urn:microsoft.com/office/officeart/2005/8/layout/hList6"/>
    <dgm:cxn modelId="{116F51B4-1485-4C65-87F3-1A5050C554D7}" type="presOf" srcId="{7640907A-ACCB-41BE-B8EF-43F2DC989EB0}" destId="{1D086AFA-EB55-4498-B859-F8AAF3564C37}" srcOrd="0" destOrd="0" presId="urn:microsoft.com/office/officeart/2005/8/layout/hList6"/>
    <dgm:cxn modelId="{595D7F00-C392-498E-933C-FEB1D016E20F}" type="presOf" srcId="{EF6901C4-206E-413B-B19A-AAB73767E3B3}" destId="{1D2E038C-CF37-4113-9CF7-39210A81955D}" srcOrd="0" destOrd="0" presId="urn:microsoft.com/office/officeart/2005/8/layout/hList6"/>
    <dgm:cxn modelId="{A0B215A0-18C3-4A9F-9566-931F31781F2E}" srcId="{9AE1DCA1-C79A-47A9-9012-B34A418FA57D}" destId="{7640907A-ACCB-41BE-B8EF-43F2DC989EB0}" srcOrd="5" destOrd="0" parTransId="{29800CC4-819C-430A-B4CC-47066A091DF7}" sibTransId="{56B79EF5-83A5-407C-88C5-994253F3B86C}"/>
    <dgm:cxn modelId="{0215621E-FEAB-4E38-BD59-48A5CB47E24C}" srcId="{9AE1DCA1-C79A-47A9-9012-B34A418FA57D}" destId="{F326F598-C592-4123-A477-6A1A6D5A8BA1}" srcOrd="1" destOrd="0" parTransId="{BB726010-B7EB-440F-9BE1-ACEA86F37F47}" sibTransId="{1904ECCA-7982-465B-8F6F-FEE5A4DD57D0}"/>
    <dgm:cxn modelId="{A01274CF-F35D-4E0B-9EF5-42B6681A04E8}" type="presOf" srcId="{B54143DB-DFC3-4C51-AE6A-F4D07F385B9B}" destId="{CBB8507E-3FE7-4321-A1BB-86A396E0814A}" srcOrd="0" destOrd="0" presId="urn:microsoft.com/office/officeart/2005/8/layout/hList6"/>
    <dgm:cxn modelId="{0738F51A-6387-422F-85B8-CE5D22F5F8C9}" srcId="{9AE1DCA1-C79A-47A9-9012-B34A418FA57D}" destId="{5C5020BA-EF83-4EF5-A746-FDD1C6E58A5C}" srcOrd="0" destOrd="0" parTransId="{B4B3AE58-85C1-479A-92E0-62422454E654}" sibTransId="{61737DDC-810A-40ED-AB4D-33617B7292E5}"/>
    <dgm:cxn modelId="{0EF397CA-6FF8-4801-A0AF-CEC9D7C9CB63}" type="presOf" srcId="{7D06050D-ECE9-4AAB-BB04-2883CE86761E}" destId="{67B35A1B-5D85-4CCD-BF54-E5F11D7BEFD5}" srcOrd="0" destOrd="0" presId="urn:microsoft.com/office/officeart/2005/8/layout/hList6"/>
    <dgm:cxn modelId="{F99FE1CF-D89F-40D4-89DF-FD00F943377A}" srcId="{9AE1DCA1-C79A-47A9-9012-B34A418FA57D}" destId="{AA8F64B7-B559-4A5C-97A0-802CD0F5DD11}" srcOrd="6" destOrd="0" parTransId="{0CBB6ADA-EDA1-4C2F-8659-58656E5CC616}" sibTransId="{EF815198-B277-4391-8754-2DB651F9B9B6}"/>
    <dgm:cxn modelId="{46431C0F-DD8B-47F6-A71F-0D86C5C47588}" srcId="{9AE1DCA1-C79A-47A9-9012-B34A418FA57D}" destId="{EF6901C4-206E-413B-B19A-AAB73767E3B3}" srcOrd="4" destOrd="0" parTransId="{4122D9A8-069E-4C11-A9F1-E6C17A95EC89}" sibTransId="{2B74DD02-4D57-429C-A865-B09DF92433AF}"/>
    <dgm:cxn modelId="{A3E679F1-12E9-4605-8A9C-414AE437F4D0}" srcId="{9AE1DCA1-C79A-47A9-9012-B34A418FA57D}" destId="{B54143DB-DFC3-4C51-AE6A-F4D07F385B9B}" srcOrd="3" destOrd="0" parTransId="{48A90C85-A024-445E-8C22-A9D819340E14}" sibTransId="{193B97FF-3906-4D48-A7EC-3578E4251544}"/>
    <dgm:cxn modelId="{C6F04F4F-F9F7-47A2-BD9D-8795C515488E}" type="presParOf" srcId="{F4A5D68F-11A3-4052-98E4-C1E853896C25}" destId="{C99B9036-A3EF-4602-9458-347D3EF10820}" srcOrd="0" destOrd="0" presId="urn:microsoft.com/office/officeart/2005/8/layout/hList6"/>
    <dgm:cxn modelId="{D3614679-9FD0-4E83-B0C3-31F9ABB707B0}" type="presParOf" srcId="{F4A5D68F-11A3-4052-98E4-C1E853896C25}" destId="{960C8CCC-F97A-4561-AB63-947129532DD5}" srcOrd="1" destOrd="0" presId="urn:microsoft.com/office/officeart/2005/8/layout/hList6"/>
    <dgm:cxn modelId="{9587B9B1-C411-4A1A-B45E-154D3B8EE462}" type="presParOf" srcId="{F4A5D68F-11A3-4052-98E4-C1E853896C25}" destId="{EFD13580-DE08-4BE1-9FFA-C98F924D83BA}" srcOrd="2" destOrd="0" presId="urn:microsoft.com/office/officeart/2005/8/layout/hList6"/>
    <dgm:cxn modelId="{100B33AD-D671-4E68-8959-348825724D99}" type="presParOf" srcId="{F4A5D68F-11A3-4052-98E4-C1E853896C25}" destId="{25F9CD40-20D7-4323-842C-B9E132B60FEA}" srcOrd="3" destOrd="0" presId="urn:microsoft.com/office/officeart/2005/8/layout/hList6"/>
    <dgm:cxn modelId="{6A02E823-7546-4E63-BFA5-F923D7D7C970}" type="presParOf" srcId="{F4A5D68F-11A3-4052-98E4-C1E853896C25}" destId="{67B35A1B-5D85-4CCD-BF54-E5F11D7BEFD5}" srcOrd="4" destOrd="0" presId="urn:microsoft.com/office/officeart/2005/8/layout/hList6"/>
    <dgm:cxn modelId="{F1A65E04-5ED1-4A0B-8627-1D235324DAF9}" type="presParOf" srcId="{F4A5D68F-11A3-4052-98E4-C1E853896C25}" destId="{32D34EB7-705B-4165-8938-454C76C55211}" srcOrd="5" destOrd="0" presId="urn:microsoft.com/office/officeart/2005/8/layout/hList6"/>
    <dgm:cxn modelId="{FEEE28B0-7BD6-4FA7-BF4F-92E035DB5964}" type="presParOf" srcId="{F4A5D68F-11A3-4052-98E4-C1E853896C25}" destId="{CBB8507E-3FE7-4321-A1BB-86A396E0814A}" srcOrd="6" destOrd="0" presId="urn:microsoft.com/office/officeart/2005/8/layout/hList6"/>
    <dgm:cxn modelId="{027FC9F2-C97F-4B1F-8234-216BE5678812}" type="presParOf" srcId="{F4A5D68F-11A3-4052-98E4-C1E853896C25}" destId="{D1E241C5-6822-496E-AF9B-E25BAD41A739}" srcOrd="7" destOrd="0" presId="urn:microsoft.com/office/officeart/2005/8/layout/hList6"/>
    <dgm:cxn modelId="{BC208F9C-0B13-4617-90CE-1C0E47E83366}" type="presParOf" srcId="{F4A5D68F-11A3-4052-98E4-C1E853896C25}" destId="{1D2E038C-CF37-4113-9CF7-39210A81955D}" srcOrd="8" destOrd="0" presId="urn:microsoft.com/office/officeart/2005/8/layout/hList6"/>
    <dgm:cxn modelId="{84BA06CE-95D1-449E-A684-74AA854F2AE0}" type="presParOf" srcId="{F4A5D68F-11A3-4052-98E4-C1E853896C25}" destId="{713F21C3-AE97-455D-8CCC-B3D4411F1E01}" srcOrd="9" destOrd="0" presId="urn:microsoft.com/office/officeart/2005/8/layout/hList6"/>
    <dgm:cxn modelId="{DCCD1636-F58F-444B-A7B6-D030C3810120}" type="presParOf" srcId="{F4A5D68F-11A3-4052-98E4-C1E853896C25}" destId="{1D086AFA-EB55-4498-B859-F8AAF3564C37}" srcOrd="10" destOrd="0" presId="urn:microsoft.com/office/officeart/2005/8/layout/hList6"/>
    <dgm:cxn modelId="{7858A7AE-7052-474C-B571-8B29F7CA5F02}" type="presParOf" srcId="{F4A5D68F-11A3-4052-98E4-C1E853896C25}" destId="{D69CDB27-CDF8-4B85-A7C2-B84B8A6D4A99}" srcOrd="11" destOrd="0" presId="urn:microsoft.com/office/officeart/2005/8/layout/hList6"/>
    <dgm:cxn modelId="{C1563822-AFB9-441F-B0FD-AE17546A3614}" type="presParOf" srcId="{F4A5D68F-11A3-4052-98E4-C1E853896C25}" destId="{B0CAB353-F8EA-49FA-A029-94DDE6EA54F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AE1DCA1-C79A-47A9-9012-B34A418FA57D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020BA-EF83-4EF5-A746-FDD1C6E58A5C}">
      <dgm:prSet phldrT="[Text]" custT="1"/>
      <dgm:spPr/>
      <dgm:t>
        <a:bodyPr/>
        <a:lstStyle/>
        <a:p>
          <a:r>
            <a:rPr lang="sr-Latn-RS" sz="1900" dirty="0" smtClean="0"/>
            <a:t>Radna odjeća i oprema</a:t>
          </a:r>
        </a:p>
      </dgm:t>
    </dgm:pt>
    <dgm:pt modelId="{B4B3AE58-85C1-479A-92E0-62422454E654}" type="parTrans" cxnId="{0738F51A-6387-422F-85B8-CE5D22F5F8C9}">
      <dgm:prSet/>
      <dgm:spPr/>
      <dgm:t>
        <a:bodyPr/>
        <a:lstStyle/>
        <a:p>
          <a:endParaRPr lang="en-US"/>
        </a:p>
      </dgm:t>
    </dgm:pt>
    <dgm:pt modelId="{61737DDC-810A-40ED-AB4D-33617B7292E5}" type="sibTrans" cxnId="{0738F51A-6387-422F-85B8-CE5D22F5F8C9}">
      <dgm:prSet/>
      <dgm:spPr/>
      <dgm:t>
        <a:bodyPr/>
        <a:lstStyle/>
        <a:p>
          <a:endParaRPr lang="en-US"/>
        </a:p>
      </dgm:t>
    </dgm:pt>
    <dgm:pt modelId="{F326F598-C592-4123-A477-6A1A6D5A8BA1}">
      <dgm:prSet phldrT="[Text]" custT="1"/>
      <dgm:spPr/>
      <dgm:t>
        <a:bodyPr/>
        <a:lstStyle/>
        <a:p>
          <a:r>
            <a:rPr lang="sr-Latn-RS" sz="1900" dirty="0" smtClean="0"/>
            <a:t>Materijal i alati za praksu</a:t>
          </a:r>
        </a:p>
        <a:p>
          <a:r>
            <a:rPr lang="sr-Latn-RS" sz="1900" dirty="0" smtClean="0"/>
            <a:t>IAT Standard</a:t>
          </a:r>
        </a:p>
      </dgm:t>
    </dgm:pt>
    <dgm:pt modelId="{BB726010-B7EB-440F-9BE1-ACEA86F37F47}" type="parTrans" cxnId="{0215621E-FEAB-4E38-BD59-48A5CB47E24C}">
      <dgm:prSet/>
      <dgm:spPr/>
      <dgm:t>
        <a:bodyPr/>
        <a:lstStyle/>
        <a:p>
          <a:endParaRPr lang="en-US"/>
        </a:p>
      </dgm:t>
    </dgm:pt>
    <dgm:pt modelId="{1904ECCA-7982-465B-8F6F-FEE5A4DD57D0}" type="sibTrans" cxnId="{0215621E-FEAB-4E38-BD59-48A5CB47E24C}">
      <dgm:prSet/>
      <dgm:spPr/>
      <dgm:t>
        <a:bodyPr/>
        <a:lstStyle/>
        <a:p>
          <a:endParaRPr lang="en-US"/>
        </a:p>
      </dgm:t>
    </dgm:pt>
    <dgm:pt modelId="{7D06050D-ECE9-4AAB-BB04-2883CE86761E}">
      <dgm:prSet phldrT="[Text]" custT="1"/>
      <dgm:spPr/>
      <dgm:t>
        <a:bodyPr/>
        <a:lstStyle/>
        <a:p>
          <a:r>
            <a:rPr lang="sr-Latn-RS" sz="1900" dirty="0" smtClean="0"/>
            <a:t>Naknada za prevoz</a:t>
          </a:r>
        </a:p>
      </dgm:t>
    </dgm:pt>
    <dgm:pt modelId="{10B7E219-95E2-4DE0-A577-2C4B2521488E}" type="parTrans" cxnId="{82977D92-DED8-4B42-9909-16EA444C60B6}">
      <dgm:prSet/>
      <dgm:spPr/>
      <dgm:t>
        <a:bodyPr/>
        <a:lstStyle/>
        <a:p>
          <a:endParaRPr lang="en-US"/>
        </a:p>
      </dgm:t>
    </dgm:pt>
    <dgm:pt modelId="{A5DD7DB3-75C7-41CF-93B4-373D29092FAB}" type="sibTrans" cxnId="{82977D92-DED8-4B42-9909-16EA444C60B6}">
      <dgm:prSet/>
      <dgm:spPr/>
      <dgm:t>
        <a:bodyPr/>
        <a:lstStyle/>
        <a:p>
          <a:endParaRPr lang="en-US"/>
        </a:p>
      </dgm:t>
    </dgm:pt>
    <dgm:pt modelId="{B54143DB-DFC3-4C51-AE6A-F4D07F385B9B}">
      <dgm:prSet custT="1"/>
      <dgm:spPr/>
      <dgm:t>
        <a:bodyPr/>
        <a:lstStyle/>
        <a:p>
          <a:pPr algn="ctr"/>
          <a:r>
            <a:rPr lang="sr-Latn-RS" sz="1900" dirty="0" smtClean="0"/>
            <a:t>Dodatno osigura-nje od nesreće </a:t>
          </a:r>
          <a:endParaRPr lang="en-US" sz="1900" dirty="0"/>
        </a:p>
      </dgm:t>
    </dgm:pt>
    <dgm:pt modelId="{48A90C85-A024-445E-8C22-A9D819340E14}" type="parTrans" cxnId="{A3E679F1-12E9-4605-8A9C-414AE437F4D0}">
      <dgm:prSet/>
      <dgm:spPr/>
      <dgm:t>
        <a:bodyPr/>
        <a:lstStyle/>
        <a:p>
          <a:endParaRPr lang="en-US"/>
        </a:p>
      </dgm:t>
    </dgm:pt>
    <dgm:pt modelId="{193B97FF-3906-4D48-A7EC-3578E4251544}" type="sibTrans" cxnId="{A3E679F1-12E9-4605-8A9C-414AE437F4D0}">
      <dgm:prSet/>
      <dgm:spPr/>
      <dgm:t>
        <a:bodyPr/>
        <a:lstStyle/>
        <a:p>
          <a:endParaRPr lang="en-US"/>
        </a:p>
      </dgm:t>
    </dgm:pt>
    <dgm:pt modelId="{EF6901C4-206E-413B-B19A-AAB73767E3B3}">
      <dgm:prSet custT="1"/>
      <dgm:spPr/>
      <dgm:t>
        <a:bodyPr/>
        <a:lstStyle/>
        <a:p>
          <a:r>
            <a:rPr lang="sr-Latn-RS" sz="1900" dirty="0" smtClean="0"/>
            <a:t>Topli obrok</a:t>
          </a:r>
        </a:p>
      </dgm:t>
    </dgm:pt>
    <dgm:pt modelId="{4122D9A8-069E-4C11-A9F1-E6C17A95EC89}" type="parTrans" cxnId="{46431C0F-DD8B-47F6-A71F-0D86C5C47588}">
      <dgm:prSet/>
      <dgm:spPr/>
      <dgm:t>
        <a:bodyPr/>
        <a:lstStyle/>
        <a:p>
          <a:endParaRPr lang="en-US"/>
        </a:p>
      </dgm:t>
    </dgm:pt>
    <dgm:pt modelId="{2B74DD02-4D57-429C-A865-B09DF92433AF}" type="sibTrans" cxnId="{46431C0F-DD8B-47F6-A71F-0D86C5C47588}">
      <dgm:prSet/>
      <dgm:spPr/>
      <dgm:t>
        <a:bodyPr/>
        <a:lstStyle/>
        <a:p>
          <a:endParaRPr lang="en-US"/>
        </a:p>
      </dgm:t>
    </dgm:pt>
    <dgm:pt modelId="{7640907A-ACCB-41BE-B8EF-43F2DC989EB0}">
      <dgm:prSet custT="1"/>
      <dgm:spPr/>
      <dgm:t>
        <a:bodyPr/>
        <a:lstStyle/>
        <a:p>
          <a:r>
            <a:rPr lang="sr-Latn-RS" sz="1900" dirty="0" smtClean="0"/>
            <a:t>Novčana nagrada</a:t>
          </a:r>
          <a:endParaRPr lang="en-US" sz="1900" dirty="0"/>
        </a:p>
      </dgm:t>
    </dgm:pt>
    <dgm:pt modelId="{29800CC4-819C-430A-B4CC-47066A091DF7}" type="parTrans" cxnId="{A0B215A0-18C3-4A9F-9566-931F31781F2E}">
      <dgm:prSet/>
      <dgm:spPr/>
      <dgm:t>
        <a:bodyPr/>
        <a:lstStyle/>
        <a:p>
          <a:endParaRPr lang="en-US"/>
        </a:p>
      </dgm:t>
    </dgm:pt>
    <dgm:pt modelId="{56B79EF5-83A5-407C-88C5-994253F3B86C}" type="sibTrans" cxnId="{A0B215A0-18C3-4A9F-9566-931F31781F2E}">
      <dgm:prSet/>
      <dgm:spPr/>
      <dgm:t>
        <a:bodyPr/>
        <a:lstStyle/>
        <a:p>
          <a:endParaRPr lang="en-US"/>
        </a:p>
      </dgm:t>
    </dgm:pt>
    <dgm:pt modelId="{AA8F64B7-B559-4A5C-97A0-802CD0F5DD11}">
      <dgm:prSet custT="1"/>
      <dgm:spPr/>
      <dgm:t>
        <a:bodyPr/>
        <a:lstStyle/>
        <a:p>
          <a:r>
            <a:rPr lang="sr-Latn-RS" sz="1900" dirty="0" smtClean="0"/>
            <a:t>Nadzor mentora</a:t>
          </a:r>
        </a:p>
        <a:p>
          <a:r>
            <a:rPr lang="sr-Latn-RS" sz="1900" dirty="0" smtClean="0"/>
            <a:t> RDT Swisslion</a:t>
          </a:r>
          <a:endParaRPr lang="en-US" sz="1900" dirty="0"/>
        </a:p>
      </dgm:t>
    </dgm:pt>
    <dgm:pt modelId="{0CBB6ADA-EDA1-4C2F-8659-58656E5CC616}" type="parTrans" cxnId="{F99FE1CF-D89F-40D4-89DF-FD00F943377A}">
      <dgm:prSet/>
      <dgm:spPr/>
      <dgm:t>
        <a:bodyPr/>
        <a:lstStyle/>
        <a:p>
          <a:endParaRPr lang="en-US"/>
        </a:p>
      </dgm:t>
    </dgm:pt>
    <dgm:pt modelId="{EF815198-B277-4391-8754-2DB651F9B9B6}" type="sibTrans" cxnId="{F99FE1CF-D89F-40D4-89DF-FD00F943377A}">
      <dgm:prSet/>
      <dgm:spPr/>
      <dgm:t>
        <a:bodyPr/>
        <a:lstStyle/>
        <a:p>
          <a:endParaRPr lang="en-US"/>
        </a:p>
      </dgm:t>
    </dgm:pt>
    <dgm:pt modelId="{F4A5D68F-11A3-4052-98E4-C1E853896C25}" type="pres">
      <dgm:prSet presAssocID="{9AE1DCA1-C79A-47A9-9012-B34A418FA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B9036-A3EF-4602-9458-347D3EF10820}" type="pres">
      <dgm:prSet presAssocID="{5C5020BA-EF83-4EF5-A746-FDD1C6E58A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C8CCC-F97A-4561-AB63-947129532DD5}" type="pres">
      <dgm:prSet presAssocID="{61737DDC-810A-40ED-AB4D-33617B7292E5}" presName="sibTrans" presStyleCnt="0"/>
      <dgm:spPr/>
    </dgm:pt>
    <dgm:pt modelId="{EFD13580-DE08-4BE1-9FFA-C98F924D83BA}" type="pres">
      <dgm:prSet presAssocID="{F326F598-C592-4123-A477-6A1A6D5A8B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9CD40-20D7-4323-842C-B9E132B60FEA}" type="pres">
      <dgm:prSet presAssocID="{1904ECCA-7982-465B-8F6F-FEE5A4DD57D0}" presName="sibTrans" presStyleCnt="0"/>
      <dgm:spPr/>
    </dgm:pt>
    <dgm:pt modelId="{67B35A1B-5D85-4CCD-BF54-E5F11D7BEFD5}" type="pres">
      <dgm:prSet presAssocID="{7D06050D-ECE9-4AAB-BB04-2883CE8676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EB7-705B-4165-8938-454C76C55211}" type="pres">
      <dgm:prSet presAssocID="{A5DD7DB3-75C7-41CF-93B4-373D29092FAB}" presName="sibTrans" presStyleCnt="0"/>
      <dgm:spPr/>
    </dgm:pt>
    <dgm:pt modelId="{CBB8507E-3FE7-4321-A1BB-86A396E0814A}" type="pres">
      <dgm:prSet presAssocID="{B54143DB-DFC3-4C51-AE6A-F4D07F385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41C5-6822-496E-AF9B-E25BAD41A739}" type="pres">
      <dgm:prSet presAssocID="{193B97FF-3906-4D48-A7EC-3578E4251544}" presName="sibTrans" presStyleCnt="0"/>
      <dgm:spPr/>
    </dgm:pt>
    <dgm:pt modelId="{1D2E038C-CF37-4113-9CF7-39210A81955D}" type="pres">
      <dgm:prSet presAssocID="{EF6901C4-206E-413B-B19A-AAB73767E3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F21C3-AE97-455D-8CCC-B3D4411F1E01}" type="pres">
      <dgm:prSet presAssocID="{2B74DD02-4D57-429C-A865-B09DF92433AF}" presName="sibTrans" presStyleCnt="0"/>
      <dgm:spPr/>
    </dgm:pt>
    <dgm:pt modelId="{1D086AFA-EB55-4498-B859-F8AAF3564C37}" type="pres">
      <dgm:prSet presAssocID="{7640907A-ACCB-41BE-B8EF-43F2DC989E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DB27-CDF8-4B85-A7C2-B84B8A6D4A99}" type="pres">
      <dgm:prSet presAssocID="{56B79EF5-83A5-407C-88C5-994253F3B86C}" presName="sibTrans" presStyleCnt="0"/>
      <dgm:spPr/>
    </dgm:pt>
    <dgm:pt modelId="{B0CAB353-F8EA-49FA-A029-94DDE6EA54FE}" type="pres">
      <dgm:prSet presAssocID="{AA8F64B7-B559-4A5C-97A0-802CD0F5DD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81EC57-2672-40B8-8F73-305389B5A3CA}" type="presOf" srcId="{B54143DB-DFC3-4C51-AE6A-F4D07F385B9B}" destId="{CBB8507E-3FE7-4321-A1BB-86A396E0814A}" srcOrd="0" destOrd="0" presId="urn:microsoft.com/office/officeart/2005/8/layout/hList6"/>
    <dgm:cxn modelId="{CC59B5FF-314F-44D6-9DD0-9CE661372A10}" type="presOf" srcId="{EF6901C4-206E-413B-B19A-AAB73767E3B3}" destId="{1D2E038C-CF37-4113-9CF7-39210A81955D}" srcOrd="0" destOrd="0" presId="urn:microsoft.com/office/officeart/2005/8/layout/hList6"/>
    <dgm:cxn modelId="{8EC5816E-09C2-4621-8865-7D0CF906C4F9}" type="presOf" srcId="{9AE1DCA1-C79A-47A9-9012-B34A418FA57D}" destId="{F4A5D68F-11A3-4052-98E4-C1E853896C25}" srcOrd="0" destOrd="0" presId="urn:microsoft.com/office/officeart/2005/8/layout/hList6"/>
    <dgm:cxn modelId="{82977D92-DED8-4B42-9909-16EA444C60B6}" srcId="{9AE1DCA1-C79A-47A9-9012-B34A418FA57D}" destId="{7D06050D-ECE9-4AAB-BB04-2883CE86761E}" srcOrd="2" destOrd="0" parTransId="{10B7E219-95E2-4DE0-A577-2C4B2521488E}" sibTransId="{A5DD7DB3-75C7-41CF-93B4-373D29092FAB}"/>
    <dgm:cxn modelId="{7E15E9F2-4C66-41AD-9E87-085AE0F5769C}" type="presOf" srcId="{AA8F64B7-B559-4A5C-97A0-802CD0F5DD11}" destId="{B0CAB353-F8EA-49FA-A029-94DDE6EA54FE}" srcOrd="0" destOrd="0" presId="urn:microsoft.com/office/officeart/2005/8/layout/hList6"/>
    <dgm:cxn modelId="{4C02D216-55AC-4D15-82DC-5F643EC0ED75}" type="presOf" srcId="{7640907A-ACCB-41BE-B8EF-43F2DC989EB0}" destId="{1D086AFA-EB55-4498-B859-F8AAF3564C37}" srcOrd="0" destOrd="0" presId="urn:microsoft.com/office/officeart/2005/8/layout/hList6"/>
    <dgm:cxn modelId="{A0B215A0-18C3-4A9F-9566-931F31781F2E}" srcId="{9AE1DCA1-C79A-47A9-9012-B34A418FA57D}" destId="{7640907A-ACCB-41BE-B8EF-43F2DC989EB0}" srcOrd="5" destOrd="0" parTransId="{29800CC4-819C-430A-B4CC-47066A091DF7}" sibTransId="{56B79EF5-83A5-407C-88C5-994253F3B86C}"/>
    <dgm:cxn modelId="{BB0470E4-DD34-47C0-8DC9-FD78DB295BC4}" type="presOf" srcId="{F326F598-C592-4123-A477-6A1A6D5A8BA1}" destId="{EFD13580-DE08-4BE1-9FFA-C98F924D83BA}" srcOrd="0" destOrd="0" presId="urn:microsoft.com/office/officeart/2005/8/layout/hList6"/>
    <dgm:cxn modelId="{710397B4-0A6A-4BDE-987C-A790A8BA6E78}" type="presOf" srcId="{5C5020BA-EF83-4EF5-A746-FDD1C6E58A5C}" destId="{C99B9036-A3EF-4602-9458-347D3EF10820}" srcOrd="0" destOrd="0" presId="urn:microsoft.com/office/officeart/2005/8/layout/hList6"/>
    <dgm:cxn modelId="{0215621E-FEAB-4E38-BD59-48A5CB47E24C}" srcId="{9AE1DCA1-C79A-47A9-9012-B34A418FA57D}" destId="{F326F598-C592-4123-A477-6A1A6D5A8BA1}" srcOrd="1" destOrd="0" parTransId="{BB726010-B7EB-440F-9BE1-ACEA86F37F47}" sibTransId="{1904ECCA-7982-465B-8F6F-FEE5A4DD57D0}"/>
    <dgm:cxn modelId="{0738F51A-6387-422F-85B8-CE5D22F5F8C9}" srcId="{9AE1DCA1-C79A-47A9-9012-B34A418FA57D}" destId="{5C5020BA-EF83-4EF5-A746-FDD1C6E58A5C}" srcOrd="0" destOrd="0" parTransId="{B4B3AE58-85C1-479A-92E0-62422454E654}" sibTransId="{61737DDC-810A-40ED-AB4D-33617B7292E5}"/>
    <dgm:cxn modelId="{7EFDFF38-E5B0-46BC-865B-108851495197}" type="presOf" srcId="{7D06050D-ECE9-4AAB-BB04-2883CE86761E}" destId="{67B35A1B-5D85-4CCD-BF54-E5F11D7BEFD5}" srcOrd="0" destOrd="0" presId="urn:microsoft.com/office/officeart/2005/8/layout/hList6"/>
    <dgm:cxn modelId="{F99FE1CF-D89F-40D4-89DF-FD00F943377A}" srcId="{9AE1DCA1-C79A-47A9-9012-B34A418FA57D}" destId="{AA8F64B7-B559-4A5C-97A0-802CD0F5DD11}" srcOrd="6" destOrd="0" parTransId="{0CBB6ADA-EDA1-4C2F-8659-58656E5CC616}" sibTransId="{EF815198-B277-4391-8754-2DB651F9B9B6}"/>
    <dgm:cxn modelId="{46431C0F-DD8B-47F6-A71F-0D86C5C47588}" srcId="{9AE1DCA1-C79A-47A9-9012-B34A418FA57D}" destId="{EF6901C4-206E-413B-B19A-AAB73767E3B3}" srcOrd="4" destOrd="0" parTransId="{4122D9A8-069E-4C11-A9F1-E6C17A95EC89}" sibTransId="{2B74DD02-4D57-429C-A865-B09DF92433AF}"/>
    <dgm:cxn modelId="{A3E679F1-12E9-4605-8A9C-414AE437F4D0}" srcId="{9AE1DCA1-C79A-47A9-9012-B34A418FA57D}" destId="{B54143DB-DFC3-4C51-AE6A-F4D07F385B9B}" srcOrd="3" destOrd="0" parTransId="{48A90C85-A024-445E-8C22-A9D819340E14}" sibTransId="{193B97FF-3906-4D48-A7EC-3578E4251544}"/>
    <dgm:cxn modelId="{AEB39A3B-0AB2-4517-B253-714EF18A77E8}" type="presParOf" srcId="{F4A5D68F-11A3-4052-98E4-C1E853896C25}" destId="{C99B9036-A3EF-4602-9458-347D3EF10820}" srcOrd="0" destOrd="0" presId="urn:microsoft.com/office/officeart/2005/8/layout/hList6"/>
    <dgm:cxn modelId="{C35DA591-01F6-4C87-8803-AB34BBE34C11}" type="presParOf" srcId="{F4A5D68F-11A3-4052-98E4-C1E853896C25}" destId="{960C8CCC-F97A-4561-AB63-947129532DD5}" srcOrd="1" destOrd="0" presId="urn:microsoft.com/office/officeart/2005/8/layout/hList6"/>
    <dgm:cxn modelId="{F1959EF3-BA25-4FFE-A4C6-1AE55D98DEE5}" type="presParOf" srcId="{F4A5D68F-11A3-4052-98E4-C1E853896C25}" destId="{EFD13580-DE08-4BE1-9FFA-C98F924D83BA}" srcOrd="2" destOrd="0" presId="urn:microsoft.com/office/officeart/2005/8/layout/hList6"/>
    <dgm:cxn modelId="{C5A8677B-B3C4-44D6-AA1D-6933710C16C8}" type="presParOf" srcId="{F4A5D68F-11A3-4052-98E4-C1E853896C25}" destId="{25F9CD40-20D7-4323-842C-B9E132B60FEA}" srcOrd="3" destOrd="0" presId="urn:microsoft.com/office/officeart/2005/8/layout/hList6"/>
    <dgm:cxn modelId="{CA941FA1-6759-4B47-87D2-6AC64B9EAEDA}" type="presParOf" srcId="{F4A5D68F-11A3-4052-98E4-C1E853896C25}" destId="{67B35A1B-5D85-4CCD-BF54-E5F11D7BEFD5}" srcOrd="4" destOrd="0" presId="urn:microsoft.com/office/officeart/2005/8/layout/hList6"/>
    <dgm:cxn modelId="{37752613-024B-4E02-AE80-F8D9BEC379E9}" type="presParOf" srcId="{F4A5D68F-11A3-4052-98E4-C1E853896C25}" destId="{32D34EB7-705B-4165-8938-454C76C55211}" srcOrd="5" destOrd="0" presId="urn:microsoft.com/office/officeart/2005/8/layout/hList6"/>
    <dgm:cxn modelId="{E642CBF4-FE27-4FA9-8D56-1689BE10D998}" type="presParOf" srcId="{F4A5D68F-11A3-4052-98E4-C1E853896C25}" destId="{CBB8507E-3FE7-4321-A1BB-86A396E0814A}" srcOrd="6" destOrd="0" presId="urn:microsoft.com/office/officeart/2005/8/layout/hList6"/>
    <dgm:cxn modelId="{47AEA132-F3AA-4C37-8FA6-BF80E59D1415}" type="presParOf" srcId="{F4A5D68F-11A3-4052-98E4-C1E853896C25}" destId="{D1E241C5-6822-496E-AF9B-E25BAD41A739}" srcOrd="7" destOrd="0" presId="urn:microsoft.com/office/officeart/2005/8/layout/hList6"/>
    <dgm:cxn modelId="{EFDAF58C-1012-4E2B-9A0C-D444873AD61F}" type="presParOf" srcId="{F4A5D68F-11A3-4052-98E4-C1E853896C25}" destId="{1D2E038C-CF37-4113-9CF7-39210A81955D}" srcOrd="8" destOrd="0" presId="urn:microsoft.com/office/officeart/2005/8/layout/hList6"/>
    <dgm:cxn modelId="{6B79202F-095F-4814-908B-70363A7FD777}" type="presParOf" srcId="{F4A5D68F-11A3-4052-98E4-C1E853896C25}" destId="{713F21C3-AE97-455D-8CCC-B3D4411F1E01}" srcOrd="9" destOrd="0" presId="urn:microsoft.com/office/officeart/2005/8/layout/hList6"/>
    <dgm:cxn modelId="{56943703-9CE4-4B42-B7D0-59BFD0A84652}" type="presParOf" srcId="{F4A5D68F-11A3-4052-98E4-C1E853896C25}" destId="{1D086AFA-EB55-4498-B859-F8AAF3564C37}" srcOrd="10" destOrd="0" presId="urn:microsoft.com/office/officeart/2005/8/layout/hList6"/>
    <dgm:cxn modelId="{5C6B325F-28F7-4872-948D-F9EEDEABF505}" type="presParOf" srcId="{F4A5D68F-11A3-4052-98E4-C1E853896C25}" destId="{D69CDB27-CDF8-4B85-A7C2-B84B8A6D4A99}" srcOrd="11" destOrd="0" presId="urn:microsoft.com/office/officeart/2005/8/layout/hList6"/>
    <dgm:cxn modelId="{7F738C13-9E3C-408D-AA02-FBFA02DA8C6A}" type="presParOf" srcId="{F4A5D68F-11A3-4052-98E4-C1E853896C25}" destId="{B0CAB353-F8EA-49FA-A029-94DDE6EA54F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C899BA8-445C-48BC-8648-520D5B8A5DFF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4EDE52-EEAE-4AE0-B825-851131E855CA}">
      <dgm:prSet phldrT="[Text]" custT="1"/>
      <dgm:spPr/>
      <dgm:t>
        <a:bodyPr/>
        <a:lstStyle/>
        <a:p>
          <a:r>
            <a:rPr lang="sr-Latn-RS" sz="2000" dirty="0" smtClean="0"/>
            <a:t>Promocija zanimanja</a:t>
          </a:r>
        </a:p>
        <a:p>
          <a:r>
            <a:rPr lang="sr-Latn-RS" sz="2000" dirty="0" smtClean="0"/>
            <a:t>„HET“ „RDT SWISSLION“ „Grijanje Tasa“ „Swisslion industrija alata“</a:t>
          </a:r>
          <a:endParaRPr lang="en-US" sz="2000" dirty="0"/>
        </a:p>
      </dgm:t>
    </dgm:pt>
    <dgm:pt modelId="{83747E22-9A21-4202-A3E6-EE65451AA650}" type="parTrans" cxnId="{0D078456-DF27-48CA-8AC3-1B0DFF065C90}">
      <dgm:prSet/>
      <dgm:spPr/>
      <dgm:t>
        <a:bodyPr/>
        <a:lstStyle/>
        <a:p>
          <a:endParaRPr lang="en-US"/>
        </a:p>
      </dgm:t>
    </dgm:pt>
    <dgm:pt modelId="{E5E80C79-3B9C-4415-B7DA-104FB1DAEDA9}" type="sibTrans" cxnId="{0D078456-DF27-48CA-8AC3-1B0DFF065C90}">
      <dgm:prSet/>
      <dgm:spPr/>
      <dgm:t>
        <a:bodyPr/>
        <a:lstStyle/>
        <a:p>
          <a:endParaRPr lang="en-US"/>
        </a:p>
      </dgm:t>
    </dgm:pt>
    <dgm:pt modelId="{C31907E2-0D6C-48B7-87A3-7317B45ABEB1}">
      <dgm:prSet phldrT="[Text]" custT="1"/>
      <dgm:spPr/>
      <dgm:t>
        <a:bodyPr/>
        <a:lstStyle/>
        <a:p>
          <a:r>
            <a:rPr lang="sr-Latn-RS" sz="2000" dirty="0" smtClean="0"/>
            <a:t>Prilagođavanje NPP</a:t>
          </a:r>
        </a:p>
        <a:p>
          <a:r>
            <a:rPr lang="sr-Latn-RS" sz="2000" dirty="0" smtClean="0"/>
            <a:t>„HET“ „RDT SWISSLION“ „Grijanje Tasa“ „Swisslion industrija alata“</a:t>
          </a:r>
          <a:endParaRPr lang="en-US" sz="2000" dirty="0"/>
        </a:p>
      </dgm:t>
    </dgm:pt>
    <dgm:pt modelId="{3BD5A274-D775-4A86-98AF-BAC868CD97BA}" type="parTrans" cxnId="{283C5427-3A95-46C2-BAB9-22D177602321}">
      <dgm:prSet/>
      <dgm:spPr/>
      <dgm:t>
        <a:bodyPr/>
        <a:lstStyle/>
        <a:p>
          <a:endParaRPr lang="en-US"/>
        </a:p>
      </dgm:t>
    </dgm:pt>
    <dgm:pt modelId="{8FEDAD09-1D45-4EB9-8F39-52F6437FA029}" type="sibTrans" cxnId="{283C5427-3A95-46C2-BAB9-22D177602321}">
      <dgm:prSet/>
      <dgm:spPr/>
      <dgm:t>
        <a:bodyPr/>
        <a:lstStyle/>
        <a:p>
          <a:endParaRPr lang="en-US"/>
        </a:p>
      </dgm:t>
    </dgm:pt>
    <dgm:pt modelId="{34986D4E-040D-4938-A587-A2AE4E2F0310}">
      <dgm:prSet phldrT="[Text]" custT="1"/>
      <dgm:spPr/>
      <dgm:t>
        <a:bodyPr/>
        <a:lstStyle/>
        <a:p>
          <a:r>
            <a:rPr lang="sr-Latn-RS" sz="2000" dirty="0" smtClean="0"/>
            <a:t>Obuka nastavnog kadra</a:t>
          </a:r>
        </a:p>
        <a:p>
          <a:r>
            <a:rPr lang="sr-Latn-RS" sz="2000" dirty="0" smtClean="0"/>
            <a:t>„HET“ „Henkel adhezivi“ „RDT SWISSLION“ „Grijanje Tasa“ „Swisslion industrija alata“</a:t>
          </a:r>
          <a:endParaRPr lang="en-US" sz="2000" dirty="0"/>
        </a:p>
      </dgm:t>
    </dgm:pt>
    <dgm:pt modelId="{BCBB4CE3-D2E3-4013-958A-4C140E3BE595}" type="parTrans" cxnId="{591D5308-EE39-48BB-91F3-67A5DE5C70BE}">
      <dgm:prSet/>
      <dgm:spPr/>
      <dgm:t>
        <a:bodyPr/>
        <a:lstStyle/>
        <a:p>
          <a:endParaRPr lang="en-US"/>
        </a:p>
      </dgm:t>
    </dgm:pt>
    <dgm:pt modelId="{F090477C-BFFD-414E-8AB1-AC8C0F408BF2}" type="sibTrans" cxnId="{591D5308-EE39-48BB-91F3-67A5DE5C70BE}">
      <dgm:prSet/>
      <dgm:spPr/>
      <dgm:t>
        <a:bodyPr/>
        <a:lstStyle/>
        <a:p>
          <a:endParaRPr lang="en-US"/>
        </a:p>
      </dgm:t>
    </dgm:pt>
    <dgm:pt modelId="{BD45470B-82D1-4629-9CF8-F686C77A8E51}">
      <dgm:prSet custT="1"/>
      <dgm:spPr/>
      <dgm:t>
        <a:bodyPr/>
        <a:lstStyle/>
        <a:p>
          <a:r>
            <a:rPr lang="sr-Latn-RS" sz="2000" dirty="0" smtClean="0"/>
            <a:t>Sufinansiranje opreme</a:t>
          </a:r>
        </a:p>
        <a:p>
          <a:r>
            <a:rPr lang="sr-Latn-RS" sz="2000" dirty="0" smtClean="0"/>
            <a:t>„Henkel adhezivi“ „Swisslion industrija alata“</a:t>
          </a:r>
          <a:endParaRPr lang="en-US" sz="2000" dirty="0"/>
        </a:p>
      </dgm:t>
    </dgm:pt>
    <dgm:pt modelId="{190AC782-D7F0-42B7-B6A7-7FB874EFBFE9}" type="parTrans" cxnId="{8C8EDE84-0CB9-463B-9FB5-C81DCFD899F8}">
      <dgm:prSet/>
      <dgm:spPr/>
      <dgm:t>
        <a:bodyPr/>
        <a:lstStyle/>
        <a:p>
          <a:endParaRPr lang="en-US"/>
        </a:p>
      </dgm:t>
    </dgm:pt>
    <dgm:pt modelId="{2870A84A-A91C-498D-A931-1EEAA863152F}" type="sibTrans" cxnId="{8C8EDE84-0CB9-463B-9FB5-C81DCFD899F8}">
      <dgm:prSet/>
      <dgm:spPr/>
      <dgm:t>
        <a:bodyPr/>
        <a:lstStyle/>
        <a:p>
          <a:endParaRPr lang="en-US"/>
        </a:p>
      </dgm:t>
    </dgm:pt>
    <dgm:pt modelId="{82C9C211-6AED-4F14-87F0-2A50435F5549}" type="pres">
      <dgm:prSet presAssocID="{6C899BA8-445C-48BC-8648-520D5B8A5D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87903-2195-407E-8EAE-C07C595EB132}" type="pres">
      <dgm:prSet presAssocID="{FD4EDE52-EEAE-4AE0-B825-851131E855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F72C3-DBAF-4829-BEE2-37F0ADE9DD7E}" type="pres">
      <dgm:prSet presAssocID="{E5E80C79-3B9C-4415-B7DA-104FB1DAEDA9}" presName="sibTrans" presStyleCnt="0"/>
      <dgm:spPr/>
    </dgm:pt>
    <dgm:pt modelId="{14604535-DDD4-4746-8C88-5EB5D3BEECCD}" type="pres">
      <dgm:prSet presAssocID="{C31907E2-0D6C-48B7-87A3-7317B45ABE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4AA3-73D1-4737-8115-079653A73A98}" type="pres">
      <dgm:prSet presAssocID="{8FEDAD09-1D45-4EB9-8F39-52F6437FA029}" presName="sibTrans" presStyleCnt="0"/>
      <dgm:spPr/>
    </dgm:pt>
    <dgm:pt modelId="{EDD7D413-5588-471F-AE69-B3CCBD0862EC}" type="pres">
      <dgm:prSet presAssocID="{34986D4E-040D-4938-A587-A2AE4E2F03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B8AA-7370-415C-94D6-F727F59CF3E9}" type="pres">
      <dgm:prSet presAssocID="{F090477C-BFFD-414E-8AB1-AC8C0F408BF2}" presName="sibTrans" presStyleCnt="0"/>
      <dgm:spPr/>
    </dgm:pt>
    <dgm:pt modelId="{16BBBCEA-90BC-4E9E-8266-E6D8AD910F84}" type="pres">
      <dgm:prSet presAssocID="{BD45470B-82D1-4629-9CF8-F686C77A8E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D5308-EE39-48BB-91F3-67A5DE5C70BE}" srcId="{6C899BA8-445C-48BC-8648-520D5B8A5DFF}" destId="{34986D4E-040D-4938-A587-A2AE4E2F0310}" srcOrd="2" destOrd="0" parTransId="{BCBB4CE3-D2E3-4013-958A-4C140E3BE595}" sibTransId="{F090477C-BFFD-414E-8AB1-AC8C0F408BF2}"/>
    <dgm:cxn modelId="{283C5427-3A95-46C2-BAB9-22D177602321}" srcId="{6C899BA8-445C-48BC-8648-520D5B8A5DFF}" destId="{C31907E2-0D6C-48B7-87A3-7317B45ABEB1}" srcOrd="1" destOrd="0" parTransId="{3BD5A274-D775-4A86-98AF-BAC868CD97BA}" sibTransId="{8FEDAD09-1D45-4EB9-8F39-52F6437FA029}"/>
    <dgm:cxn modelId="{B2AE9A8F-46FA-4A83-BAC5-7F7382558E6B}" type="presOf" srcId="{BD45470B-82D1-4629-9CF8-F686C77A8E51}" destId="{16BBBCEA-90BC-4E9E-8266-E6D8AD910F84}" srcOrd="0" destOrd="0" presId="urn:microsoft.com/office/officeart/2005/8/layout/hList6"/>
    <dgm:cxn modelId="{EC08E187-6A14-44C5-86B2-D0DFFF3D741C}" type="presOf" srcId="{34986D4E-040D-4938-A587-A2AE4E2F0310}" destId="{EDD7D413-5588-471F-AE69-B3CCBD0862EC}" srcOrd="0" destOrd="0" presId="urn:microsoft.com/office/officeart/2005/8/layout/hList6"/>
    <dgm:cxn modelId="{8C8EDE84-0CB9-463B-9FB5-C81DCFD899F8}" srcId="{6C899BA8-445C-48BC-8648-520D5B8A5DFF}" destId="{BD45470B-82D1-4629-9CF8-F686C77A8E51}" srcOrd="3" destOrd="0" parTransId="{190AC782-D7F0-42B7-B6A7-7FB874EFBFE9}" sibTransId="{2870A84A-A91C-498D-A931-1EEAA863152F}"/>
    <dgm:cxn modelId="{FC301240-BA09-4EDD-82F3-0A16A3E1AF9A}" type="presOf" srcId="{C31907E2-0D6C-48B7-87A3-7317B45ABEB1}" destId="{14604535-DDD4-4746-8C88-5EB5D3BEECCD}" srcOrd="0" destOrd="0" presId="urn:microsoft.com/office/officeart/2005/8/layout/hList6"/>
    <dgm:cxn modelId="{E23B4CF1-E7A9-4646-B510-57161EBAE9B3}" type="presOf" srcId="{6C899BA8-445C-48BC-8648-520D5B8A5DFF}" destId="{82C9C211-6AED-4F14-87F0-2A50435F5549}" srcOrd="0" destOrd="0" presId="urn:microsoft.com/office/officeart/2005/8/layout/hList6"/>
    <dgm:cxn modelId="{9BE7A305-168D-412C-9AF1-6874E1817C92}" type="presOf" srcId="{FD4EDE52-EEAE-4AE0-B825-851131E855CA}" destId="{F1887903-2195-407E-8EAE-C07C595EB132}" srcOrd="0" destOrd="0" presId="urn:microsoft.com/office/officeart/2005/8/layout/hList6"/>
    <dgm:cxn modelId="{0D078456-DF27-48CA-8AC3-1B0DFF065C90}" srcId="{6C899BA8-445C-48BC-8648-520D5B8A5DFF}" destId="{FD4EDE52-EEAE-4AE0-B825-851131E855CA}" srcOrd="0" destOrd="0" parTransId="{83747E22-9A21-4202-A3E6-EE65451AA650}" sibTransId="{E5E80C79-3B9C-4415-B7DA-104FB1DAEDA9}"/>
    <dgm:cxn modelId="{20551655-219F-4E1C-AAFB-F0E45E4C350F}" type="presParOf" srcId="{82C9C211-6AED-4F14-87F0-2A50435F5549}" destId="{F1887903-2195-407E-8EAE-C07C595EB132}" srcOrd="0" destOrd="0" presId="urn:microsoft.com/office/officeart/2005/8/layout/hList6"/>
    <dgm:cxn modelId="{5111B03C-971C-4970-A9B5-0324C8C709FB}" type="presParOf" srcId="{82C9C211-6AED-4F14-87F0-2A50435F5549}" destId="{D69F72C3-DBAF-4829-BEE2-37F0ADE9DD7E}" srcOrd="1" destOrd="0" presId="urn:microsoft.com/office/officeart/2005/8/layout/hList6"/>
    <dgm:cxn modelId="{A5634D99-098E-462A-8989-726A16AE8153}" type="presParOf" srcId="{82C9C211-6AED-4F14-87F0-2A50435F5549}" destId="{14604535-DDD4-4746-8C88-5EB5D3BEECCD}" srcOrd="2" destOrd="0" presId="urn:microsoft.com/office/officeart/2005/8/layout/hList6"/>
    <dgm:cxn modelId="{C9CD41BD-DA60-418D-9F93-C89C358AEF43}" type="presParOf" srcId="{82C9C211-6AED-4F14-87F0-2A50435F5549}" destId="{B6664AA3-73D1-4737-8115-079653A73A98}" srcOrd="3" destOrd="0" presId="urn:microsoft.com/office/officeart/2005/8/layout/hList6"/>
    <dgm:cxn modelId="{2828A401-5B3C-457C-BC5B-E56FDF0D2545}" type="presParOf" srcId="{82C9C211-6AED-4F14-87F0-2A50435F5549}" destId="{EDD7D413-5588-471F-AE69-B3CCBD0862EC}" srcOrd="4" destOrd="0" presId="urn:microsoft.com/office/officeart/2005/8/layout/hList6"/>
    <dgm:cxn modelId="{8D2B155B-5B95-45FF-929E-3A1A64A400AD}" type="presParOf" srcId="{82C9C211-6AED-4F14-87F0-2A50435F5549}" destId="{FE04B8AA-7370-415C-94D6-F727F59CF3E9}" srcOrd="5" destOrd="0" presId="urn:microsoft.com/office/officeart/2005/8/layout/hList6"/>
    <dgm:cxn modelId="{975008C1-6E6B-4069-AF42-2600CC275261}" type="presParOf" srcId="{82C9C211-6AED-4F14-87F0-2A50435F5549}" destId="{16BBBCEA-90BC-4E9E-8266-E6D8AD910F8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BDD2B15-D968-4AE1-A7CF-1CBE0629A9C9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4877D3-E545-40F5-82B0-C83210D3E2A4}">
      <dgm:prSet phldrT="[Text]" custT="1"/>
      <dgm:spPr/>
      <dgm:t>
        <a:bodyPr/>
        <a:lstStyle/>
        <a:p>
          <a:r>
            <a:rPr lang="sr-Latn-RS" sz="2000" dirty="0" smtClean="0"/>
            <a:t>Grad Trebinje</a:t>
          </a:r>
          <a:endParaRPr lang="en-US" sz="2000" dirty="0"/>
        </a:p>
      </dgm:t>
    </dgm:pt>
    <dgm:pt modelId="{904D80ED-45DC-4D96-A21D-6D4647A5FCD3}" type="parTrans" cxnId="{D5B15DEA-2C77-4BA1-8136-771984617BB3}">
      <dgm:prSet/>
      <dgm:spPr/>
      <dgm:t>
        <a:bodyPr/>
        <a:lstStyle/>
        <a:p>
          <a:endParaRPr lang="en-US"/>
        </a:p>
      </dgm:t>
    </dgm:pt>
    <dgm:pt modelId="{5D48B7E6-3867-4CDC-9DA1-1DEAD519CE2C}" type="sibTrans" cxnId="{D5B15DEA-2C77-4BA1-8136-771984617BB3}">
      <dgm:prSet/>
      <dgm:spPr/>
      <dgm:t>
        <a:bodyPr/>
        <a:lstStyle/>
        <a:p>
          <a:endParaRPr lang="en-US"/>
        </a:p>
      </dgm:t>
    </dgm:pt>
    <dgm:pt modelId="{90F7551E-492E-4691-8BB6-07A579C182EE}">
      <dgm:prSet phldrT="[Text]" custT="1"/>
      <dgm:spPr/>
      <dgm:t>
        <a:bodyPr/>
        <a:lstStyle/>
        <a:p>
          <a:pPr algn="ctr"/>
          <a:r>
            <a:rPr lang="sr-Latn-RS" sz="2000" dirty="0" smtClean="0"/>
            <a:t>Nema nezaposlenih        mehaničara mehatronike, pneumatike i hidraulike</a:t>
          </a:r>
          <a:endParaRPr lang="en-US" sz="2000" dirty="0"/>
        </a:p>
      </dgm:t>
    </dgm:pt>
    <dgm:pt modelId="{3FF4B634-B2E3-4927-859A-30086614B729}" type="parTrans" cxnId="{C4B49D11-1377-42F4-9744-C62D23420D07}">
      <dgm:prSet/>
      <dgm:spPr/>
      <dgm:t>
        <a:bodyPr/>
        <a:lstStyle/>
        <a:p>
          <a:endParaRPr lang="en-US"/>
        </a:p>
      </dgm:t>
    </dgm:pt>
    <dgm:pt modelId="{F0FB45DC-EBDE-454A-8F22-6D7EE6256596}" type="sibTrans" cxnId="{C4B49D11-1377-42F4-9744-C62D23420D07}">
      <dgm:prSet/>
      <dgm:spPr/>
      <dgm:t>
        <a:bodyPr/>
        <a:lstStyle/>
        <a:p>
          <a:endParaRPr lang="en-US"/>
        </a:p>
      </dgm:t>
    </dgm:pt>
    <dgm:pt modelId="{11964B96-33B2-4988-873D-A82C33C832D5}">
      <dgm:prSet phldrT="[Text]" custT="1"/>
      <dgm:spPr/>
      <dgm:t>
        <a:bodyPr/>
        <a:lstStyle/>
        <a:p>
          <a:r>
            <a:rPr lang="sr-Latn-RS" sz="2000" dirty="0" smtClean="0"/>
            <a:t>Regija Istočna Hercego-vina</a:t>
          </a:r>
          <a:endParaRPr lang="en-US" sz="2000" dirty="0"/>
        </a:p>
      </dgm:t>
    </dgm:pt>
    <dgm:pt modelId="{586B1CF9-C654-407E-B4D3-A9A52A581FB0}" type="parTrans" cxnId="{E5565BFF-9A32-43FF-9BCE-CDAFF6DE46C0}">
      <dgm:prSet/>
      <dgm:spPr/>
      <dgm:t>
        <a:bodyPr/>
        <a:lstStyle/>
        <a:p>
          <a:endParaRPr lang="en-US"/>
        </a:p>
      </dgm:t>
    </dgm:pt>
    <dgm:pt modelId="{1682B964-CECD-4203-B18D-52B06DCBC00C}" type="sibTrans" cxnId="{E5565BFF-9A32-43FF-9BCE-CDAFF6DE46C0}">
      <dgm:prSet/>
      <dgm:spPr/>
      <dgm:t>
        <a:bodyPr/>
        <a:lstStyle/>
        <a:p>
          <a:endParaRPr lang="en-US"/>
        </a:p>
      </dgm:t>
    </dgm:pt>
    <dgm:pt modelId="{8D931633-017C-4CF7-8E49-A47BD3DB68DA}">
      <dgm:prSet phldrT="[Text]" custT="1"/>
      <dgm:spPr/>
      <dgm:t>
        <a:bodyPr/>
        <a:lstStyle/>
        <a:p>
          <a:pPr algn="ctr"/>
          <a:r>
            <a:rPr lang="sr-Latn-RS" sz="2000" dirty="0" smtClean="0"/>
            <a:t>Nema nezaposlenih                mehaničara mehatronike, pneumatike i hidraulike</a:t>
          </a:r>
          <a:endParaRPr lang="en-US" sz="2000" dirty="0"/>
        </a:p>
      </dgm:t>
    </dgm:pt>
    <dgm:pt modelId="{AD86BF90-4224-48B5-895E-139E8D396B91}" type="parTrans" cxnId="{E71E165D-F5EB-4D22-B8BC-8A255827EF3B}">
      <dgm:prSet/>
      <dgm:spPr/>
      <dgm:t>
        <a:bodyPr/>
        <a:lstStyle/>
        <a:p>
          <a:endParaRPr lang="en-US"/>
        </a:p>
      </dgm:t>
    </dgm:pt>
    <dgm:pt modelId="{484C0842-2A53-4E20-8AE5-CF6600880294}" type="sibTrans" cxnId="{E71E165D-F5EB-4D22-B8BC-8A255827EF3B}">
      <dgm:prSet/>
      <dgm:spPr/>
      <dgm:t>
        <a:bodyPr/>
        <a:lstStyle/>
        <a:p>
          <a:endParaRPr lang="en-US"/>
        </a:p>
      </dgm:t>
    </dgm:pt>
    <dgm:pt modelId="{6F222431-8131-48DE-BB7A-F33C3451027C}" type="pres">
      <dgm:prSet presAssocID="{2BDD2B15-D968-4AE1-A7CF-1CBE0629A9C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AB05F0-A75D-4784-9D42-DD4F999D993A}" type="pres">
      <dgm:prSet presAssocID="{994877D3-E545-40F5-82B0-C83210D3E2A4}" presName="posSpace" presStyleCnt="0"/>
      <dgm:spPr/>
    </dgm:pt>
    <dgm:pt modelId="{E0374B7E-7523-44DD-9101-393E0BC2A32F}" type="pres">
      <dgm:prSet presAssocID="{994877D3-E545-40F5-82B0-C83210D3E2A4}" presName="vertFlow" presStyleCnt="0"/>
      <dgm:spPr/>
    </dgm:pt>
    <dgm:pt modelId="{94BC2569-74BE-4DDE-AC7E-B72D69997E9C}" type="pres">
      <dgm:prSet presAssocID="{994877D3-E545-40F5-82B0-C83210D3E2A4}" presName="topSpace" presStyleCnt="0"/>
      <dgm:spPr/>
    </dgm:pt>
    <dgm:pt modelId="{344DDD6F-6E2E-4A11-B034-D347FDA970E8}" type="pres">
      <dgm:prSet presAssocID="{994877D3-E545-40F5-82B0-C83210D3E2A4}" presName="firstComp" presStyleCnt="0"/>
      <dgm:spPr/>
    </dgm:pt>
    <dgm:pt modelId="{2C9EF4AE-5C10-4581-93BA-A9C4FF4F82A5}" type="pres">
      <dgm:prSet presAssocID="{994877D3-E545-40F5-82B0-C83210D3E2A4}" presName="firstChild" presStyleLbl="bgAccFollowNode1" presStyleIdx="0" presStyleCnt="2" custScaleX="204428" custScaleY="144832" custLinFactX="43262" custLinFactNeighborX="100000" custLinFactNeighborY="-77446"/>
      <dgm:spPr/>
      <dgm:t>
        <a:bodyPr/>
        <a:lstStyle/>
        <a:p>
          <a:endParaRPr lang="en-US"/>
        </a:p>
      </dgm:t>
    </dgm:pt>
    <dgm:pt modelId="{DA8CD1DF-FA46-41E4-997A-2AE58B1DE129}" type="pres">
      <dgm:prSet presAssocID="{994877D3-E545-40F5-82B0-C83210D3E2A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48B3E-E47F-42C1-82C8-97612DBBCF66}" type="pres">
      <dgm:prSet presAssocID="{994877D3-E545-40F5-82B0-C83210D3E2A4}" presName="negSpace" presStyleCnt="0"/>
      <dgm:spPr/>
    </dgm:pt>
    <dgm:pt modelId="{A79204AB-EB1B-4882-96F5-A54F0B0EBE95}" type="pres">
      <dgm:prSet presAssocID="{994877D3-E545-40F5-82B0-C83210D3E2A4}" presName="circle" presStyleLbl="node1" presStyleIdx="0" presStyleCnt="2" custScaleX="207323" custScaleY="207011" custLinFactY="-55624" custLinFactNeighborX="-43307" custLinFactNeighborY="-100000"/>
      <dgm:spPr/>
      <dgm:t>
        <a:bodyPr/>
        <a:lstStyle/>
        <a:p>
          <a:endParaRPr lang="en-US"/>
        </a:p>
      </dgm:t>
    </dgm:pt>
    <dgm:pt modelId="{3449DE55-C3E3-4020-8D9C-96F1D5D42FAC}" type="pres">
      <dgm:prSet presAssocID="{5D48B7E6-3867-4CDC-9DA1-1DEAD519CE2C}" presName="transSpace" presStyleCnt="0"/>
      <dgm:spPr/>
    </dgm:pt>
    <dgm:pt modelId="{6B1E0825-D50E-4547-814E-12A9C7843148}" type="pres">
      <dgm:prSet presAssocID="{11964B96-33B2-4988-873D-A82C33C832D5}" presName="posSpace" presStyleCnt="0"/>
      <dgm:spPr/>
    </dgm:pt>
    <dgm:pt modelId="{D1B16EFB-0E6A-4BD3-BCEB-53F3B0D399D8}" type="pres">
      <dgm:prSet presAssocID="{11964B96-33B2-4988-873D-A82C33C832D5}" presName="vertFlow" presStyleCnt="0"/>
      <dgm:spPr/>
    </dgm:pt>
    <dgm:pt modelId="{9BDD2467-6E8A-4FE7-876A-C8A393522190}" type="pres">
      <dgm:prSet presAssocID="{11964B96-33B2-4988-873D-A82C33C832D5}" presName="topSpace" presStyleCnt="0"/>
      <dgm:spPr/>
    </dgm:pt>
    <dgm:pt modelId="{B0BEE162-73E4-4032-87D8-0B9F6DDD02F0}" type="pres">
      <dgm:prSet presAssocID="{11964B96-33B2-4988-873D-A82C33C832D5}" presName="firstComp" presStyleCnt="0"/>
      <dgm:spPr/>
    </dgm:pt>
    <dgm:pt modelId="{F5314014-704B-4883-B707-65C8CBA84C06}" type="pres">
      <dgm:prSet presAssocID="{11964B96-33B2-4988-873D-A82C33C832D5}" presName="firstChild" presStyleLbl="bgAccFollowNode1" presStyleIdx="1" presStyleCnt="2" custScaleX="209986" custScaleY="135594" custLinFactX="-28778" custLinFactY="100000" custLinFactNeighborX="-100000" custLinFactNeighborY="166060"/>
      <dgm:spPr/>
      <dgm:t>
        <a:bodyPr/>
        <a:lstStyle/>
        <a:p>
          <a:endParaRPr lang="en-US"/>
        </a:p>
      </dgm:t>
    </dgm:pt>
    <dgm:pt modelId="{4A4241E3-B3DE-41A5-90F5-9203C74525C3}" type="pres">
      <dgm:prSet presAssocID="{11964B96-33B2-4988-873D-A82C33C832D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5322A-1B20-4811-A961-4630302F3BF4}" type="pres">
      <dgm:prSet presAssocID="{11964B96-33B2-4988-873D-A82C33C832D5}" presName="negSpace" presStyleCnt="0"/>
      <dgm:spPr/>
    </dgm:pt>
    <dgm:pt modelId="{F563F2C6-55D1-4634-BFBC-C9FFA035710D}" type="pres">
      <dgm:prSet presAssocID="{11964B96-33B2-4988-873D-A82C33C832D5}" presName="circle" presStyleLbl="node1" presStyleIdx="1" presStyleCnt="2" custScaleX="211124" custScaleY="212655" custLinFactX="-254435" custLinFactY="66574" custLinFactNeighborX="-300000" custLinFactNeighborY="100000"/>
      <dgm:spPr/>
      <dgm:t>
        <a:bodyPr/>
        <a:lstStyle/>
        <a:p>
          <a:endParaRPr lang="en-US"/>
        </a:p>
      </dgm:t>
    </dgm:pt>
  </dgm:ptLst>
  <dgm:cxnLst>
    <dgm:cxn modelId="{BCE7CAD2-E891-4358-9801-208D519AACF3}" type="presOf" srcId="{11964B96-33B2-4988-873D-A82C33C832D5}" destId="{F563F2C6-55D1-4634-BFBC-C9FFA035710D}" srcOrd="0" destOrd="0" presId="urn:microsoft.com/office/officeart/2005/8/layout/hList9"/>
    <dgm:cxn modelId="{C4B49D11-1377-42F4-9744-C62D23420D07}" srcId="{994877D3-E545-40F5-82B0-C83210D3E2A4}" destId="{90F7551E-492E-4691-8BB6-07A579C182EE}" srcOrd="0" destOrd="0" parTransId="{3FF4B634-B2E3-4927-859A-30086614B729}" sibTransId="{F0FB45DC-EBDE-454A-8F22-6D7EE6256596}"/>
    <dgm:cxn modelId="{D5B15DEA-2C77-4BA1-8136-771984617BB3}" srcId="{2BDD2B15-D968-4AE1-A7CF-1CBE0629A9C9}" destId="{994877D3-E545-40F5-82B0-C83210D3E2A4}" srcOrd="0" destOrd="0" parTransId="{904D80ED-45DC-4D96-A21D-6D4647A5FCD3}" sibTransId="{5D48B7E6-3867-4CDC-9DA1-1DEAD519CE2C}"/>
    <dgm:cxn modelId="{ADED3D22-2493-4128-BA27-5750A2E2DE5F}" type="presOf" srcId="{8D931633-017C-4CF7-8E49-A47BD3DB68DA}" destId="{4A4241E3-B3DE-41A5-90F5-9203C74525C3}" srcOrd="1" destOrd="0" presId="urn:microsoft.com/office/officeart/2005/8/layout/hList9"/>
    <dgm:cxn modelId="{DBF34CED-F7EC-4B56-A4B5-9E5E1C97E29E}" type="presOf" srcId="{8D931633-017C-4CF7-8E49-A47BD3DB68DA}" destId="{F5314014-704B-4883-B707-65C8CBA84C06}" srcOrd="0" destOrd="0" presId="urn:microsoft.com/office/officeart/2005/8/layout/hList9"/>
    <dgm:cxn modelId="{5BFCFC9F-2DBC-44E0-B5BA-8A572A5C253C}" type="presOf" srcId="{90F7551E-492E-4691-8BB6-07A579C182EE}" destId="{2C9EF4AE-5C10-4581-93BA-A9C4FF4F82A5}" srcOrd="0" destOrd="0" presId="urn:microsoft.com/office/officeart/2005/8/layout/hList9"/>
    <dgm:cxn modelId="{E5565BFF-9A32-43FF-9BCE-CDAFF6DE46C0}" srcId="{2BDD2B15-D968-4AE1-A7CF-1CBE0629A9C9}" destId="{11964B96-33B2-4988-873D-A82C33C832D5}" srcOrd="1" destOrd="0" parTransId="{586B1CF9-C654-407E-B4D3-A9A52A581FB0}" sibTransId="{1682B964-CECD-4203-B18D-52B06DCBC00C}"/>
    <dgm:cxn modelId="{54056504-434C-463F-83B8-25D507B8077A}" type="presOf" srcId="{2BDD2B15-D968-4AE1-A7CF-1CBE0629A9C9}" destId="{6F222431-8131-48DE-BB7A-F33C3451027C}" srcOrd="0" destOrd="0" presId="urn:microsoft.com/office/officeart/2005/8/layout/hList9"/>
    <dgm:cxn modelId="{50548721-FE32-422B-93AA-ADFF754351B4}" type="presOf" srcId="{994877D3-E545-40F5-82B0-C83210D3E2A4}" destId="{A79204AB-EB1B-4882-96F5-A54F0B0EBE95}" srcOrd="0" destOrd="0" presId="urn:microsoft.com/office/officeart/2005/8/layout/hList9"/>
    <dgm:cxn modelId="{DE6BC011-2B73-44EB-A8F9-E307F5042A76}" type="presOf" srcId="{90F7551E-492E-4691-8BB6-07A579C182EE}" destId="{DA8CD1DF-FA46-41E4-997A-2AE58B1DE129}" srcOrd="1" destOrd="0" presId="urn:microsoft.com/office/officeart/2005/8/layout/hList9"/>
    <dgm:cxn modelId="{E71E165D-F5EB-4D22-B8BC-8A255827EF3B}" srcId="{11964B96-33B2-4988-873D-A82C33C832D5}" destId="{8D931633-017C-4CF7-8E49-A47BD3DB68DA}" srcOrd="0" destOrd="0" parTransId="{AD86BF90-4224-48B5-895E-139E8D396B91}" sibTransId="{484C0842-2A53-4E20-8AE5-CF6600880294}"/>
    <dgm:cxn modelId="{4BF1C403-95BB-42A4-AE41-675B783E2478}" type="presParOf" srcId="{6F222431-8131-48DE-BB7A-F33C3451027C}" destId="{F9AB05F0-A75D-4784-9D42-DD4F999D993A}" srcOrd="0" destOrd="0" presId="urn:microsoft.com/office/officeart/2005/8/layout/hList9"/>
    <dgm:cxn modelId="{B5DA761C-4651-4785-95A0-264B4CC918ED}" type="presParOf" srcId="{6F222431-8131-48DE-BB7A-F33C3451027C}" destId="{E0374B7E-7523-44DD-9101-393E0BC2A32F}" srcOrd="1" destOrd="0" presId="urn:microsoft.com/office/officeart/2005/8/layout/hList9"/>
    <dgm:cxn modelId="{C2E37E31-EB7B-4296-B77A-6DBD29EB2FA9}" type="presParOf" srcId="{E0374B7E-7523-44DD-9101-393E0BC2A32F}" destId="{94BC2569-74BE-4DDE-AC7E-B72D69997E9C}" srcOrd="0" destOrd="0" presId="urn:microsoft.com/office/officeart/2005/8/layout/hList9"/>
    <dgm:cxn modelId="{33B60107-0048-4D04-B742-21E64A593D15}" type="presParOf" srcId="{E0374B7E-7523-44DD-9101-393E0BC2A32F}" destId="{344DDD6F-6E2E-4A11-B034-D347FDA970E8}" srcOrd="1" destOrd="0" presId="urn:microsoft.com/office/officeart/2005/8/layout/hList9"/>
    <dgm:cxn modelId="{4CACFEC7-F92B-47EF-8BC7-D81FC69EE71E}" type="presParOf" srcId="{344DDD6F-6E2E-4A11-B034-D347FDA970E8}" destId="{2C9EF4AE-5C10-4581-93BA-A9C4FF4F82A5}" srcOrd="0" destOrd="0" presId="urn:microsoft.com/office/officeart/2005/8/layout/hList9"/>
    <dgm:cxn modelId="{46D9DF8A-8518-43C3-8B7F-C85139E033D4}" type="presParOf" srcId="{344DDD6F-6E2E-4A11-B034-D347FDA970E8}" destId="{DA8CD1DF-FA46-41E4-997A-2AE58B1DE129}" srcOrd="1" destOrd="0" presId="urn:microsoft.com/office/officeart/2005/8/layout/hList9"/>
    <dgm:cxn modelId="{05CF0E6C-9180-45D5-A59F-40591FA6F176}" type="presParOf" srcId="{6F222431-8131-48DE-BB7A-F33C3451027C}" destId="{DDA48B3E-E47F-42C1-82C8-97612DBBCF66}" srcOrd="2" destOrd="0" presId="urn:microsoft.com/office/officeart/2005/8/layout/hList9"/>
    <dgm:cxn modelId="{5546BB8B-A3B4-4C37-9F18-3C42A103B6B2}" type="presParOf" srcId="{6F222431-8131-48DE-BB7A-F33C3451027C}" destId="{A79204AB-EB1B-4882-96F5-A54F0B0EBE95}" srcOrd="3" destOrd="0" presId="urn:microsoft.com/office/officeart/2005/8/layout/hList9"/>
    <dgm:cxn modelId="{F0E5A72D-0167-4BD4-991D-8BC641BB2251}" type="presParOf" srcId="{6F222431-8131-48DE-BB7A-F33C3451027C}" destId="{3449DE55-C3E3-4020-8D9C-96F1D5D42FAC}" srcOrd="4" destOrd="0" presId="urn:microsoft.com/office/officeart/2005/8/layout/hList9"/>
    <dgm:cxn modelId="{2506DDD4-ED5A-40CA-B06C-619F3D87AE9C}" type="presParOf" srcId="{6F222431-8131-48DE-BB7A-F33C3451027C}" destId="{6B1E0825-D50E-4547-814E-12A9C7843148}" srcOrd="5" destOrd="0" presId="urn:microsoft.com/office/officeart/2005/8/layout/hList9"/>
    <dgm:cxn modelId="{77239433-6E68-40EA-BDAF-208F40035111}" type="presParOf" srcId="{6F222431-8131-48DE-BB7A-F33C3451027C}" destId="{D1B16EFB-0E6A-4BD3-BCEB-53F3B0D399D8}" srcOrd="6" destOrd="0" presId="urn:microsoft.com/office/officeart/2005/8/layout/hList9"/>
    <dgm:cxn modelId="{7DE095DF-C4E9-4B65-A2CF-3CB35EA6DDDC}" type="presParOf" srcId="{D1B16EFB-0E6A-4BD3-BCEB-53F3B0D399D8}" destId="{9BDD2467-6E8A-4FE7-876A-C8A393522190}" srcOrd="0" destOrd="0" presId="urn:microsoft.com/office/officeart/2005/8/layout/hList9"/>
    <dgm:cxn modelId="{E7D32C2C-1245-4AFA-9B06-F11E521A5068}" type="presParOf" srcId="{D1B16EFB-0E6A-4BD3-BCEB-53F3B0D399D8}" destId="{B0BEE162-73E4-4032-87D8-0B9F6DDD02F0}" srcOrd="1" destOrd="0" presId="urn:microsoft.com/office/officeart/2005/8/layout/hList9"/>
    <dgm:cxn modelId="{0E4C5B6B-B71F-4CD2-8B6F-C0A626A411C7}" type="presParOf" srcId="{B0BEE162-73E4-4032-87D8-0B9F6DDD02F0}" destId="{F5314014-704B-4883-B707-65C8CBA84C06}" srcOrd="0" destOrd="0" presId="urn:microsoft.com/office/officeart/2005/8/layout/hList9"/>
    <dgm:cxn modelId="{162B08A5-0F5F-44C6-A349-0853D7471734}" type="presParOf" srcId="{B0BEE162-73E4-4032-87D8-0B9F6DDD02F0}" destId="{4A4241E3-B3DE-41A5-90F5-9203C74525C3}" srcOrd="1" destOrd="0" presId="urn:microsoft.com/office/officeart/2005/8/layout/hList9"/>
    <dgm:cxn modelId="{F8B3E984-53BB-499E-966F-A2366677E96C}" type="presParOf" srcId="{6F222431-8131-48DE-BB7A-F33C3451027C}" destId="{1855322A-1B20-4811-A961-4630302F3BF4}" srcOrd="7" destOrd="0" presId="urn:microsoft.com/office/officeart/2005/8/layout/hList9"/>
    <dgm:cxn modelId="{ECAE6D5D-767C-45D6-9F59-993BFBE12301}" type="presParOf" srcId="{6F222431-8131-48DE-BB7A-F33C3451027C}" destId="{F563F2C6-55D1-4634-BFBC-C9FFA035710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68F2C3-269D-4281-B87F-3DB0891E48AC}" type="doc">
      <dgm:prSet loTypeId="urn:microsoft.com/office/officeart/2005/8/layout/hProcess7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0B6579-2F71-401D-8759-E9FBFCF928D3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9 poslovnih subjekata</a:t>
          </a:r>
          <a:endParaRPr lang="en-US" sz="2400" dirty="0"/>
        </a:p>
      </dgm:t>
    </dgm:pt>
    <dgm:pt modelId="{D3FFD512-BB3E-4EEC-8022-C67894643765}" type="parTrans" cxnId="{2B247072-270C-4222-869B-3FF1C0189422}">
      <dgm:prSet/>
      <dgm:spPr/>
      <dgm:t>
        <a:bodyPr/>
        <a:lstStyle/>
        <a:p>
          <a:endParaRPr lang="en-US"/>
        </a:p>
      </dgm:t>
    </dgm:pt>
    <dgm:pt modelId="{CAA2FAA9-8C3B-48FF-9365-53C8319B3EEC}" type="sibTrans" cxnId="{2B247072-270C-4222-869B-3FF1C0189422}">
      <dgm:prSet/>
      <dgm:spPr/>
      <dgm:t>
        <a:bodyPr/>
        <a:lstStyle/>
        <a:p>
          <a:endParaRPr lang="en-US"/>
        </a:p>
      </dgm:t>
    </dgm:pt>
    <dgm:pt modelId="{976F6831-8BE2-46C8-8235-3457298CE234}">
      <dgm:prSet phldrT="[Text]"/>
      <dgm:spPr/>
      <dgm:t>
        <a:bodyPr/>
        <a:lstStyle/>
        <a:p>
          <a:endParaRPr lang="en-US" dirty="0"/>
        </a:p>
      </dgm:t>
    </dgm:pt>
    <dgm:pt modelId="{BD13F2BE-57BE-493B-AA1A-A9686175E5E8}" type="parTrans" cxnId="{46E7AFF9-055F-4715-A481-4BC8C6C76A78}">
      <dgm:prSet/>
      <dgm:spPr/>
      <dgm:t>
        <a:bodyPr/>
        <a:lstStyle/>
        <a:p>
          <a:endParaRPr lang="en-US"/>
        </a:p>
      </dgm:t>
    </dgm:pt>
    <dgm:pt modelId="{339EE843-814C-4FC4-B4F7-8F8FA73E431A}" type="sibTrans" cxnId="{46E7AFF9-055F-4715-A481-4BC8C6C76A78}">
      <dgm:prSet/>
      <dgm:spPr/>
      <dgm:t>
        <a:bodyPr/>
        <a:lstStyle/>
        <a:p>
          <a:endParaRPr lang="en-US"/>
        </a:p>
      </dgm:t>
    </dgm:pt>
    <dgm:pt modelId="{AAD599D5-660F-4B03-BFBB-B7FEBC2BB83A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18 pitanja</a:t>
          </a:r>
          <a:endParaRPr lang="en-US" sz="2400" dirty="0"/>
        </a:p>
      </dgm:t>
    </dgm:pt>
    <dgm:pt modelId="{8D75361F-EF7C-4E8F-866F-CF3C51FEB8B6}" type="parTrans" cxnId="{3495E444-74E5-4E1F-89BA-EB5D8EB64856}">
      <dgm:prSet/>
      <dgm:spPr/>
      <dgm:t>
        <a:bodyPr/>
        <a:lstStyle/>
        <a:p>
          <a:endParaRPr lang="en-US"/>
        </a:p>
      </dgm:t>
    </dgm:pt>
    <dgm:pt modelId="{2560EFE8-8D77-402F-A345-72244726E5A6}" type="sibTrans" cxnId="{3495E444-74E5-4E1F-89BA-EB5D8EB64856}">
      <dgm:prSet/>
      <dgm:spPr/>
      <dgm:t>
        <a:bodyPr/>
        <a:lstStyle/>
        <a:p>
          <a:endParaRPr lang="en-US"/>
        </a:p>
      </dgm:t>
    </dgm:pt>
    <dgm:pt modelId="{5E7E068A-A561-4841-9E2A-3426E2333102}">
      <dgm:prSet phldrT="[Text]"/>
      <dgm:spPr/>
      <dgm:t>
        <a:bodyPr/>
        <a:lstStyle/>
        <a:p>
          <a:endParaRPr lang="en-US" dirty="0"/>
        </a:p>
      </dgm:t>
    </dgm:pt>
    <dgm:pt modelId="{C83A0748-A58F-4D94-A00C-2C7D72F920F5}" type="parTrans" cxnId="{9E1E754B-B0D0-4466-947E-D51C6D4DE2D9}">
      <dgm:prSet/>
      <dgm:spPr/>
      <dgm:t>
        <a:bodyPr/>
        <a:lstStyle/>
        <a:p>
          <a:endParaRPr lang="en-US"/>
        </a:p>
      </dgm:t>
    </dgm:pt>
    <dgm:pt modelId="{7E7F38E0-78A0-4BC0-BF6A-0238AB171CC7}" type="sibTrans" cxnId="{9E1E754B-B0D0-4466-947E-D51C6D4DE2D9}">
      <dgm:prSet/>
      <dgm:spPr/>
      <dgm:t>
        <a:bodyPr/>
        <a:lstStyle/>
        <a:p>
          <a:endParaRPr lang="en-US"/>
        </a:p>
      </dgm:t>
    </dgm:pt>
    <dgm:pt modelId="{46ACEF8B-FF1F-4442-A75E-92DFBDF2CEF4}">
      <dgm:prSet phldrT="[Text]" custT="1"/>
      <dgm:spPr/>
      <dgm:t>
        <a:bodyPr/>
        <a:lstStyle/>
        <a:p>
          <a:r>
            <a:rPr lang="sr-Latn-RS" sz="1800" dirty="0" smtClean="0">
              <a:latin typeface="Times New Roman"/>
              <a:cs typeface="Times New Roman"/>
            </a:rPr>
            <a:t>▪ </a:t>
          </a:r>
          <a:r>
            <a:rPr lang="sr-Latn-RS" sz="1800" dirty="0" smtClean="0"/>
            <a:t>Opšti podaci o poslovnom subjektu                                                                 </a:t>
          </a:r>
          <a:r>
            <a:rPr lang="sr-Latn-RS" sz="1800" dirty="0" smtClean="0">
              <a:latin typeface="Times New Roman"/>
              <a:cs typeface="Times New Roman"/>
            </a:rPr>
            <a:t>▪ </a:t>
          </a:r>
          <a:r>
            <a:rPr lang="sr-Latn-RS" sz="1800" dirty="0" smtClean="0"/>
            <a:t>Potražnja za tehničarom IT (trenutna i nakon 3 god.)                   </a:t>
          </a:r>
          <a:r>
            <a:rPr lang="sr-Latn-RS" sz="1800" dirty="0" smtClean="0">
              <a:latin typeface="Times New Roman"/>
              <a:cs typeface="Times New Roman"/>
            </a:rPr>
            <a:t>▪ </a:t>
          </a:r>
          <a:r>
            <a:rPr lang="sr-Latn-RS" sz="1800" dirty="0" smtClean="0"/>
            <a:t>Kompetencije zaposlenika        </a:t>
          </a:r>
          <a:r>
            <a:rPr lang="sr-Latn-RS" sz="1800" dirty="0" smtClean="0">
              <a:latin typeface="Times New Roman"/>
              <a:cs typeface="Times New Roman"/>
            </a:rPr>
            <a:t>▪ </a:t>
          </a:r>
          <a:r>
            <a:rPr lang="sr-Latn-RS" sz="1800" dirty="0" smtClean="0"/>
            <a:t>Saradnja sa školom, odnos prema praktičnoj nastavi i ferijalnoj praksi                           </a:t>
          </a:r>
          <a:r>
            <a:rPr lang="sr-Latn-RS" sz="1800" dirty="0" smtClean="0">
              <a:latin typeface="Times New Roman"/>
              <a:cs typeface="Times New Roman"/>
            </a:rPr>
            <a:t>▪ </a:t>
          </a:r>
          <a:r>
            <a:rPr lang="sr-Latn-RS" sz="1800" dirty="0" smtClean="0">
              <a:latin typeface="+mj-lt"/>
              <a:cs typeface="Times New Roman"/>
            </a:rPr>
            <a:t>Promocija, opremanje radionice, podrška u reviziji NPP  i podrška u edukaciji </a:t>
          </a:r>
          <a:endParaRPr lang="sr-Latn-RS" sz="1800" dirty="0" smtClean="0">
            <a:latin typeface="+mj-lt"/>
          </a:endParaRPr>
        </a:p>
        <a:p>
          <a:endParaRPr lang="en-US" sz="2000" dirty="0"/>
        </a:p>
      </dgm:t>
    </dgm:pt>
    <dgm:pt modelId="{394668F6-1D3E-4DAC-ADED-6ACF4366F2AB}" type="parTrans" cxnId="{1A32A603-DADB-4EC8-84B7-0CC3565CBF61}">
      <dgm:prSet/>
      <dgm:spPr/>
      <dgm:t>
        <a:bodyPr/>
        <a:lstStyle/>
        <a:p>
          <a:endParaRPr lang="en-US"/>
        </a:p>
      </dgm:t>
    </dgm:pt>
    <dgm:pt modelId="{EEF2A0B5-73FF-453C-AAA9-3A2EA74D62D8}" type="sibTrans" cxnId="{1A32A603-DADB-4EC8-84B7-0CC3565CBF61}">
      <dgm:prSet/>
      <dgm:spPr/>
      <dgm:t>
        <a:bodyPr/>
        <a:lstStyle/>
        <a:p>
          <a:endParaRPr lang="en-US"/>
        </a:p>
      </dgm:t>
    </dgm:pt>
    <dgm:pt modelId="{26466655-0C66-48BD-A0E6-EB0AAD98DA47}">
      <dgm:prSet phldrT="[Text]"/>
      <dgm:spPr/>
      <dgm:t>
        <a:bodyPr/>
        <a:lstStyle/>
        <a:p>
          <a:endParaRPr lang="en-US" dirty="0"/>
        </a:p>
      </dgm:t>
    </dgm:pt>
    <dgm:pt modelId="{DDC7D9EE-9C18-4C0B-9559-E392D64E270D}" type="sibTrans" cxnId="{28DEDD5E-7D0D-44D6-8787-295370E0E1FE}">
      <dgm:prSet/>
      <dgm:spPr/>
      <dgm:t>
        <a:bodyPr/>
        <a:lstStyle/>
        <a:p>
          <a:endParaRPr lang="en-US"/>
        </a:p>
      </dgm:t>
    </dgm:pt>
    <dgm:pt modelId="{50DC6B79-5C62-4A07-B6F7-214D9670C5BF}" type="parTrans" cxnId="{28DEDD5E-7D0D-44D6-8787-295370E0E1FE}">
      <dgm:prSet/>
      <dgm:spPr/>
      <dgm:t>
        <a:bodyPr/>
        <a:lstStyle/>
        <a:p>
          <a:endParaRPr lang="en-US"/>
        </a:p>
      </dgm:t>
    </dgm:pt>
    <dgm:pt modelId="{EECABB7B-EA8E-44A2-BDF6-31D9F42AC119}" type="pres">
      <dgm:prSet presAssocID="{D968F2C3-269D-4281-B87F-3DB0891E4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DEC99-5A65-44AA-AFEB-272073973D73}" type="pres">
      <dgm:prSet presAssocID="{26466655-0C66-48BD-A0E6-EB0AAD98DA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C134-D791-4C92-930F-96D72C1A5F86}" type="pres">
      <dgm:prSet presAssocID="{26466655-0C66-48BD-A0E6-EB0AAD98DA47}" presName="bgRect" presStyleLbl="node1" presStyleIdx="0" presStyleCnt="3" custScaleY="106996"/>
      <dgm:spPr/>
      <dgm:t>
        <a:bodyPr/>
        <a:lstStyle/>
        <a:p>
          <a:endParaRPr lang="en-US"/>
        </a:p>
      </dgm:t>
    </dgm:pt>
    <dgm:pt modelId="{25FAB84C-FC99-43FB-BFCF-7261480B6891}" type="pres">
      <dgm:prSet presAssocID="{26466655-0C66-48BD-A0E6-EB0AAD98DA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1E39-F21F-4B6F-B895-6E3E9436278D}" type="pres">
      <dgm:prSet presAssocID="{26466655-0C66-48BD-A0E6-EB0AAD98DA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FF13-BE66-4C68-B415-57AA6240C118}" type="pres">
      <dgm:prSet presAssocID="{DDC7D9EE-9C18-4C0B-9559-E392D64E270D}" presName="hSp" presStyleCnt="0"/>
      <dgm:spPr/>
      <dgm:t>
        <a:bodyPr/>
        <a:lstStyle/>
        <a:p>
          <a:endParaRPr lang="en-US"/>
        </a:p>
      </dgm:t>
    </dgm:pt>
    <dgm:pt modelId="{49E15774-01E2-4938-8834-6B96C75F96F3}" type="pres">
      <dgm:prSet presAssocID="{DDC7D9EE-9C18-4C0B-9559-E392D64E270D}" presName="vProcSp" presStyleCnt="0"/>
      <dgm:spPr/>
      <dgm:t>
        <a:bodyPr/>
        <a:lstStyle/>
        <a:p>
          <a:endParaRPr lang="en-US"/>
        </a:p>
      </dgm:t>
    </dgm:pt>
    <dgm:pt modelId="{26664598-E19A-4AA4-AFB2-33E7EC7AED76}" type="pres">
      <dgm:prSet presAssocID="{DDC7D9EE-9C18-4C0B-9559-E392D64E270D}" presName="vSp1" presStyleCnt="0"/>
      <dgm:spPr/>
      <dgm:t>
        <a:bodyPr/>
        <a:lstStyle/>
        <a:p>
          <a:endParaRPr lang="en-US"/>
        </a:p>
      </dgm:t>
    </dgm:pt>
    <dgm:pt modelId="{EF7B2FFD-7947-4ADE-B1FA-AD21FF6FB6C3}" type="pres">
      <dgm:prSet presAssocID="{DDC7D9EE-9C18-4C0B-9559-E392D64E270D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A9F98B7F-3F7E-42AD-B2BA-3FB185CE3213}" type="pres">
      <dgm:prSet presAssocID="{DDC7D9EE-9C18-4C0B-9559-E392D64E270D}" presName="vSp2" presStyleCnt="0"/>
      <dgm:spPr/>
      <dgm:t>
        <a:bodyPr/>
        <a:lstStyle/>
        <a:p>
          <a:endParaRPr lang="en-US"/>
        </a:p>
      </dgm:t>
    </dgm:pt>
    <dgm:pt modelId="{74371310-336F-4276-925D-1F35AC5384C8}" type="pres">
      <dgm:prSet presAssocID="{DDC7D9EE-9C18-4C0B-9559-E392D64E270D}" presName="sibTrans" presStyleCnt="0"/>
      <dgm:spPr/>
      <dgm:t>
        <a:bodyPr/>
        <a:lstStyle/>
        <a:p>
          <a:endParaRPr lang="en-US"/>
        </a:p>
      </dgm:t>
    </dgm:pt>
    <dgm:pt modelId="{6A984484-0625-4FDC-BDAA-8AE070015F3E}" type="pres">
      <dgm:prSet presAssocID="{976F6831-8BE2-46C8-8235-3457298CE2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9E1C-104E-4072-96B6-BE10979C19D3}" type="pres">
      <dgm:prSet presAssocID="{976F6831-8BE2-46C8-8235-3457298CE234}" presName="bgRect" presStyleLbl="node1" presStyleIdx="1" presStyleCnt="3" custScaleY="108583"/>
      <dgm:spPr/>
      <dgm:t>
        <a:bodyPr/>
        <a:lstStyle/>
        <a:p>
          <a:endParaRPr lang="en-US"/>
        </a:p>
      </dgm:t>
    </dgm:pt>
    <dgm:pt modelId="{176CE7D8-3B2B-4D99-B8D3-E4E01839067F}" type="pres">
      <dgm:prSet presAssocID="{976F6831-8BE2-46C8-8235-3457298CE2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3AD2-3673-40DC-A037-6DB439BDADD2}" type="pres">
      <dgm:prSet presAssocID="{976F6831-8BE2-46C8-8235-3457298CE2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934C-1808-48BE-B328-CFA58DADF437}" type="pres">
      <dgm:prSet presAssocID="{339EE843-814C-4FC4-B4F7-8F8FA73E431A}" presName="hSp" presStyleCnt="0"/>
      <dgm:spPr/>
      <dgm:t>
        <a:bodyPr/>
        <a:lstStyle/>
        <a:p>
          <a:endParaRPr lang="en-US"/>
        </a:p>
      </dgm:t>
    </dgm:pt>
    <dgm:pt modelId="{A6F3BC5E-1216-4FDF-A358-FAD5D92BF305}" type="pres">
      <dgm:prSet presAssocID="{339EE843-814C-4FC4-B4F7-8F8FA73E431A}" presName="vProcSp" presStyleCnt="0"/>
      <dgm:spPr/>
      <dgm:t>
        <a:bodyPr/>
        <a:lstStyle/>
        <a:p>
          <a:endParaRPr lang="en-US"/>
        </a:p>
      </dgm:t>
    </dgm:pt>
    <dgm:pt modelId="{AA6EB74B-6FF3-4F1D-A252-FEFC79C49260}" type="pres">
      <dgm:prSet presAssocID="{339EE843-814C-4FC4-B4F7-8F8FA73E431A}" presName="vSp1" presStyleCnt="0"/>
      <dgm:spPr/>
      <dgm:t>
        <a:bodyPr/>
        <a:lstStyle/>
        <a:p>
          <a:endParaRPr lang="en-US"/>
        </a:p>
      </dgm:t>
    </dgm:pt>
    <dgm:pt modelId="{85B2162B-7174-4836-9111-2D2FC767FC52}" type="pres">
      <dgm:prSet presAssocID="{339EE843-814C-4FC4-B4F7-8F8FA73E431A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0C393308-9166-4C73-A270-81223D3B838B}" type="pres">
      <dgm:prSet presAssocID="{339EE843-814C-4FC4-B4F7-8F8FA73E431A}" presName="vSp2" presStyleCnt="0"/>
      <dgm:spPr/>
      <dgm:t>
        <a:bodyPr/>
        <a:lstStyle/>
        <a:p>
          <a:endParaRPr lang="en-US"/>
        </a:p>
      </dgm:t>
    </dgm:pt>
    <dgm:pt modelId="{FDD6E125-AF92-4207-A161-A8D9EBABB7F7}" type="pres">
      <dgm:prSet presAssocID="{339EE843-814C-4FC4-B4F7-8F8FA73E431A}" presName="sibTrans" presStyleCnt="0"/>
      <dgm:spPr/>
      <dgm:t>
        <a:bodyPr/>
        <a:lstStyle/>
        <a:p>
          <a:endParaRPr lang="en-US"/>
        </a:p>
      </dgm:t>
    </dgm:pt>
    <dgm:pt modelId="{A2FBB3B3-121C-419D-BD7A-2E4CA082DB5F}" type="pres">
      <dgm:prSet presAssocID="{5E7E068A-A561-4841-9E2A-3426E23331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ACD4-881C-4FF1-83FC-63607D6B5848}" type="pres">
      <dgm:prSet presAssocID="{5E7E068A-A561-4841-9E2A-3426E2333102}" presName="bgRect" presStyleLbl="node1" presStyleIdx="2" presStyleCnt="3" custScaleX="169090" custScaleY="110170"/>
      <dgm:spPr/>
      <dgm:t>
        <a:bodyPr/>
        <a:lstStyle/>
        <a:p>
          <a:endParaRPr lang="en-US"/>
        </a:p>
      </dgm:t>
    </dgm:pt>
    <dgm:pt modelId="{A8631DB4-0A26-4B77-9819-3EB4E37A6834}" type="pres">
      <dgm:prSet presAssocID="{5E7E068A-A561-4841-9E2A-3426E23331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D7B6-6D42-461E-89C7-27B57B45B176}" type="pres">
      <dgm:prSet presAssocID="{5E7E068A-A561-4841-9E2A-3426E23331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729D1-AEB5-40AD-A234-B1678011DFB8}" type="presOf" srcId="{D968F2C3-269D-4281-B87F-3DB0891E48AC}" destId="{EECABB7B-EA8E-44A2-BDF6-31D9F42AC119}" srcOrd="0" destOrd="0" presId="urn:microsoft.com/office/officeart/2005/8/layout/hProcess7#1"/>
    <dgm:cxn modelId="{C8368698-809D-4970-85F3-63CE349C966B}" type="presOf" srcId="{5E7E068A-A561-4841-9E2A-3426E2333102}" destId="{A8631DB4-0A26-4B77-9819-3EB4E37A6834}" srcOrd="1" destOrd="0" presId="urn:microsoft.com/office/officeart/2005/8/layout/hProcess7#1"/>
    <dgm:cxn modelId="{9E1E754B-B0D0-4466-947E-D51C6D4DE2D9}" srcId="{D968F2C3-269D-4281-B87F-3DB0891E48AC}" destId="{5E7E068A-A561-4841-9E2A-3426E2333102}" srcOrd="2" destOrd="0" parTransId="{C83A0748-A58F-4D94-A00C-2C7D72F920F5}" sibTransId="{7E7F38E0-78A0-4BC0-BF6A-0238AB171CC7}"/>
    <dgm:cxn modelId="{28DEDD5E-7D0D-44D6-8787-295370E0E1FE}" srcId="{D968F2C3-269D-4281-B87F-3DB0891E48AC}" destId="{26466655-0C66-48BD-A0E6-EB0AAD98DA47}" srcOrd="0" destOrd="0" parTransId="{50DC6B79-5C62-4A07-B6F7-214D9670C5BF}" sibTransId="{DDC7D9EE-9C18-4C0B-9559-E392D64E270D}"/>
    <dgm:cxn modelId="{7BED8880-CBAB-4B29-90F9-9658DC3A8F39}" type="presOf" srcId="{976F6831-8BE2-46C8-8235-3457298CE234}" destId="{5B6A9E1C-104E-4072-96B6-BE10979C19D3}" srcOrd="0" destOrd="0" presId="urn:microsoft.com/office/officeart/2005/8/layout/hProcess7#1"/>
    <dgm:cxn modelId="{CF6D421A-36B5-4CFF-AFF4-B0D640BE409A}" type="presOf" srcId="{AAD599D5-660F-4B03-BFBB-B7FEBC2BB83A}" destId="{35E13AD2-3673-40DC-A037-6DB439BDADD2}" srcOrd="0" destOrd="0" presId="urn:microsoft.com/office/officeart/2005/8/layout/hProcess7#1"/>
    <dgm:cxn modelId="{B4CC2CC8-9F2B-498C-89AC-67E2D933C142}" type="presOf" srcId="{976F6831-8BE2-46C8-8235-3457298CE234}" destId="{176CE7D8-3B2B-4D99-B8D3-E4E01839067F}" srcOrd="1" destOrd="0" presId="urn:microsoft.com/office/officeart/2005/8/layout/hProcess7#1"/>
    <dgm:cxn modelId="{46E7AFF9-055F-4715-A481-4BC8C6C76A78}" srcId="{D968F2C3-269D-4281-B87F-3DB0891E48AC}" destId="{976F6831-8BE2-46C8-8235-3457298CE234}" srcOrd="1" destOrd="0" parTransId="{BD13F2BE-57BE-493B-AA1A-A9686175E5E8}" sibTransId="{339EE843-814C-4FC4-B4F7-8F8FA73E431A}"/>
    <dgm:cxn modelId="{E5848DC9-AD05-4973-B5D3-527ED17D1866}" type="presOf" srcId="{26466655-0C66-48BD-A0E6-EB0AAD98DA47}" destId="{CA5EC134-D791-4C92-930F-96D72C1A5F86}" srcOrd="0" destOrd="0" presId="urn:microsoft.com/office/officeart/2005/8/layout/hProcess7#1"/>
    <dgm:cxn modelId="{1A32A603-DADB-4EC8-84B7-0CC3565CBF61}" srcId="{5E7E068A-A561-4841-9E2A-3426E2333102}" destId="{46ACEF8B-FF1F-4442-A75E-92DFBDF2CEF4}" srcOrd="0" destOrd="0" parTransId="{394668F6-1D3E-4DAC-ADED-6ACF4366F2AB}" sibTransId="{EEF2A0B5-73FF-453C-AAA9-3A2EA74D62D8}"/>
    <dgm:cxn modelId="{2B247072-270C-4222-869B-3FF1C0189422}" srcId="{26466655-0C66-48BD-A0E6-EB0AAD98DA47}" destId="{DB0B6579-2F71-401D-8759-E9FBFCF928D3}" srcOrd="0" destOrd="0" parTransId="{D3FFD512-BB3E-4EEC-8022-C67894643765}" sibTransId="{CAA2FAA9-8C3B-48FF-9365-53C8319B3EEC}"/>
    <dgm:cxn modelId="{A8034D7C-2040-4F23-980E-D963741A72E2}" type="presOf" srcId="{5E7E068A-A561-4841-9E2A-3426E2333102}" destId="{D35AACD4-881C-4FF1-83FC-63607D6B5848}" srcOrd="0" destOrd="0" presId="urn:microsoft.com/office/officeart/2005/8/layout/hProcess7#1"/>
    <dgm:cxn modelId="{CB2B9F4F-EEEA-4221-8623-0E8CF89DA1DE}" type="presOf" srcId="{DB0B6579-2F71-401D-8759-E9FBFCF928D3}" destId="{C6BC1E39-F21F-4B6F-B895-6E3E9436278D}" srcOrd="0" destOrd="0" presId="urn:microsoft.com/office/officeart/2005/8/layout/hProcess7#1"/>
    <dgm:cxn modelId="{C8485C6F-3CD1-432F-BB4F-ECD57C9FD4F6}" type="presOf" srcId="{46ACEF8B-FF1F-4442-A75E-92DFBDF2CEF4}" destId="{0AAED7B6-6D42-461E-89C7-27B57B45B176}" srcOrd="0" destOrd="0" presId="urn:microsoft.com/office/officeart/2005/8/layout/hProcess7#1"/>
    <dgm:cxn modelId="{DC00A2E2-12F6-4250-B3CF-503C14FCB7C5}" type="presOf" srcId="{26466655-0C66-48BD-A0E6-EB0AAD98DA47}" destId="{25FAB84C-FC99-43FB-BFCF-7261480B6891}" srcOrd="1" destOrd="0" presId="urn:microsoft.com/office/officeart/2005/8/layout/hProcess7#1"/>
    <dgm:cxn modelId="{3495E444-74E5-4E1F-89BA-EB5D8EB64856}" srcId="{976F6831-8BE2-46C8-8235-3457298CE234}" destId="{AAD599D5-660F-4B03-BFBB-B7FEBC2BB83A}" srcOrd="0" destOrd="0" parTransId="{8D75361F-EF7C-4E8F-866F-CF3C51FEB8B6}" sibTransId="{2560EFE8-8D77-402F-A345-72244726E5A6}"/>
    <dgm:cxn modelId="{CD687BE1-0937-4E04-B64D-04CF8B890F05}" type="presParOf" srcId="{EECABB7B-EA8E-44A2-BDF6-31D9F42AC119}" destId="{5A6DEC99-5A65-44AA-AFEB-272073973D73}" srcOrd="0" destOrd="0" presId="urn:microsoft.com/office/officeart/2005/8/layout/hProcess7#1"/>
    <dgm:cxn modelId="{35416ACD-E1BA-404A-AE8A-74D2EAD86FE5}" type="presParOf" srcId="{5A6DEC99-5A65-44AA-AFEB-272073973D73}" destId="{CA5EC134-D791-4C92-930F-96D72C1A5F86}" srcOrd="0" destOrd="0" presId="urn:microsoft.com/office/officeart/2005/8/layout/hProcess7#1"/>
    <dgm:cxn modelId="{0B06F37B-D1B6-4496-9340-037566302915}" type="presParOf" srcId="{5A6DEC99-5A65-44AA-AFEB-272073973D73}" destId="{25FAB84C-FC99-43FB-BFCF-7261480B6891}" srcOrd="1" destOrd="0" presId="urn:microsoft.com/office/officeart/2005/8/layout/hProcess7#1"/>
    <dgm:cxn modelId="{B8C5B426-50AF-4D8A-891C-F1426DEC777E}" type="presParOf" srcId="{5A6DEC99-5A65-44AA-AFEB-272073973D73}" destId="{C6BC1E39-F21F-4B6F-B895-6E3E9436278D}" srcOrd="2" destOrd="0" presId="urn:microsoft.com/office/officeart/2005/8/layout/hProcess7#1"/>
    <dgm:cxn modelId="{CFF49016-5259-43E1-8152-94788F7B94C6}" type="presParOf" srcId="{EECABB7B-EA8E-44A2-BDF6-31D9F42AC119}" destId="{76E5FF13-BE66-4C68-B415-57AA6240C118}" srcOrd="1" destOrd="0" presId="urn:microsoft.com/office/officeart/2005/8/layout/hProcess7#1"/>
    <dgm:cxn modelId="{D305D8E4-D0EC-4B95-A608-018FA593AC6E}" type="presParOf" srcId="{EECABB7B-EA8E-44A2-BDF6-31D9F42AC119}" destId="{49E15774-01E2-4938-8834-6B96C75F96F3}" srcOrd="2" destOrd="0" presId="urn:microsoft.com/office/officeart/2005/8/layout/hProcess7#1"/>
    <dgm:cxn modelId="{B5ADDA13-EB23-427C-A5F5-D28400645DD4}" type="presParOf" srcId="{49E15774-01E2-4938-8834-6B96C75F96F3}" destId="{26664598-E19A-4AA4-AFB2-33E7EC7AED76}" srcOrd="0" destOrd="0" presId="urn:microsoft.com/office/officeart/2005/8/layout/hProcess7#1"/>
    <dgm:cxn modelId="{E2761E0B-B139-479C-A04B-7E62303CEE07}" type="presParOf" srcId="{49E15774-01E2-4938-8834-6B96C75F96F3}" destId="{EF7B2FFD-7947-4ADE-B1FA-AD21FF6FB6C3}" srcOrd="1" destOrd="0" presId="urn:microsoft.com/office/officeart/2005/8/layout/hProcess7#1"/>
    <dgm:cxn modelId="{4AB4862C-1FFB-48B8-9B81-5D004022D42D}" type="presParOf" srcId="{49E15774-01E2-4938-8834-6B96C75F96F3}" destId="{A9F98B7F-3F7E-42AD-B2BA-3FB185CE3213}" srcOrd="2" destOrd="0" presId="urn:microsoft.com/office/officeart/2005/8/layout/hProcess7#1"/>
    <dgm:cxn modelId="{5A83A56C-68AE-45A7-A7B8-98323D1F1120}" type="presParOf" srcId="{EECABB7B-EA8E-44A2-BDF6-31D9F42AC119}" destId="{74371310-336F-4276-925D-1F35AC5384C8}" srcOrd="3" destOrd="0" presId="urn:microsoft.com/office/officeart/2005/8/layout/hProcess7#1"/>
    <dgm:cxn modelId="{F8B07EB0-8012-4A3B-9AE4-404FC66DC732}" type="presParOf" srcId="{EECABB7B-EA8E-44A2-BDF6-31D9F42AC119}" destId="{6A984484-0625-4FDC-BDAA-8AE070015F3E}" srcOrd="4" destOrd="0" presId="urn:microsoft.com/office/officeart/2005/8/layout/hProcess7#1"/>
    <dgm:cxn modelId="{AAA6C662-937A-4B64-9BF2-C873945DA090}" type="presParOf" srcId="{6A984484-0625-4FDC-BDAA-8AE070015F3E}" destId="{5B6A9E1C-104E-4072-96B6-BE10979C19D3}" srcOrd="0" destOrd="0" presId="urn:microsoft.com/office/officeart/2005/8/layout/hProcess7#1"/>
    <dgm:cxn modelId="{1D6DD921-4E51-414B-8CBA-1FB929A16A29}" type="presParOf" srcId="{6A984484-0625-4FDC-BDAA-8AE070015F3E}" destId="{176CE7D8-3B2B-4D99-B8D3-E4E01839067F}" srcOrd="1" destOrd="0" presId="urn:microsoft.com/office/officeart/2005/8/layout/hProcess7#1"/>
    <dgm:cxn modelId="{E3A6C9C3-4607-4647-B075-A970236669EF}" type="presParOf" srcId="{6A984484-0625-4FDC-BDAA-8AE070015F3E}" destId="{35E13AD2-3673-40DC-A037-6DB439BDADD2}" srcOrd="2" destOrd="0" presId="urn:microsoft.com/office/officeart/2005/8/layout/hProcess7#1"/>
    <dgm:cxn modelId="{6BDF6888-EB25-4720-AC96-55FB61E1F0F4}" type="presParOf" srcId="{EECABB7B-EA8E-44A2-BDF6-31D9F42AC119}" destId="{B91F934C-1808-48BE-B328-CFA58DADF437}" srcOrd="5" destOrd="0" presId="urn:microsoft.com/office/officeart/2005/8/layout/hProcess7#1"/>
    <dgm:cxn modelId="{1572FA14-F31A-4AC3-8773-4F091890D26A}" type="presParOf" srcId="{EECABB7B-EA8E-44A2-BDF6-31D9F42AC119}" destId="{A6F3BC5E-1216-4FDF-A358-FAD5D92BF305}" srcOrd="6" destOrd="0" presId="urn:microsoft.com/office/officeart/2005/8/layout/hProcess7#1"/>
    <dgm:cxn modelId="{45003BEB-8709-4117-9EBA-530FD2CBE995}" type="presParOf" srcId="{A6F3BC5E-1216-4FDF-A358-FAD5D92BF305}" destId="{AA6EB74B-6FF3-4F1D-A252-FEFC79C49260}" srcOrd="0" destOrd="0" presId="urn:microsoft.com/office/officeart/2005/8/layout/hProcess7#1"/>
    <dgm:cxn modelId="{5B80320A-C533-4F7F-951B-6B92965385E0}" type="presParOf" srcId="{A6F3BC5E-1216-4FDF-A358-FAD5D92BF305}" destId="{85B2162B-7174-4836-9111-2D2FC767FC52}" srcOrd="1" destOrd="0" presId="urn:microsoft.com/office/officeart/2005/8/layout/hProcess7#1"/>
    <dgm:cxn modelId="{CC42176B-72F5-4C0F-9D59-47D3938265B6}" type="presParOf" srcId="{A6F3BC5E-1216-4FDF-A358-FAD5D92BF305}" destId="{0C393308-9166-4C73-A270-81223D3B838B}" srcOrd="2" destOrd="0" presId="urn:microsoft.com/office/officeart/2005/8/layout/hProcess7#1"/>
    <dgm:cxn modelId="{D36A81A8-BDEC-4C2C-A968-7A71ECF5D734}" type="presParOf" srcId="{EECABB7B-EA8E-44A2-BDF6-31D9F42AC119}" destId="{FDD6E125-AF92-4207-A161-A8D9EBABB7F7}" srcOrd="7" destOrd="0" presId="urn:microsoft.com/office/officeart/2005/8/layout/hProcess7#1"/>
    <dgm:cxn modelId="{23FABBD9-DF51-4806-B092-6E930D7D916D}" type="presParOf" srcId="{EECABB7B-EA8E-44A2-BDF6-31D9F42AC119}" destId="{A2FBB3B3-121C-419D-BD7A-2E4CA082DB5F}" srcOrd="8" destOrd="0" presId="urn:microsoft.com/office/officeart/2005/8/layout/hProcess7#1"/>
    <dgm:cxn modelId="{EBA98D43-8259-4A7B-AEED-5D552CBD3817}" type="presParOf" srcId="{A2FBB3B3-121C-419D-BD7A-2E4CA082DB5F}" destId="{D35AACD4-881C-4FF1-83FC-63607D6B5848}" srcOrd="0" destOrd="0" presId="urn:microsoft.com/office/officeart/2005/8/layout/hProcess7#1"/>
    <dgm:cxn modelId="{C1D6651E-6641-431D-BD2F-70471BDD0CEF}" type="presParOf" srcId="{A2FBB3B3-121C-419D-BD7A-2E4CA082DB5F}" destId="{A8631DB4-0A26-4B77-9819-3EB4E37A6834}" srcOrd="1" destOrd="0" presId="urn:microsoft.com/office/officeart/2005/8/layout/hProcess7#1"/>
    <dgm:cxn modelId="{B038306D-6A93-4D05-BC88-77FC2FD2C02A}" type="presParOf" srcId="{A2FBB3B3-121C-419D-BD7A-2E4CA082DB5F}" destId="{0AAED7B6-6D42-461E-89C7-27B57B45B17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EB05A7B-671A-425A-A5DA-1FF3FCCD962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FB39BF6-C4E7-420F-8A17-14F43DB6EB4A}">
      <dgm:prSet phldrT="[Text]" custT="1"/>
      <dgm:spPr/>
      <dgm:t>
        <a:bodyPr/>
        <a:lstStyle/>
        <a:p>
          <a:r>
            <a:rPr lang="sr-Latn-RS" sz="2000" dirty="0" smtClean="0"/>
            <a:t>Uzorak ispitanika</a:t>
          </a:r>
          <a:endParaRPr lang="en-US" sz="2000" dirty="0"/>
        </a:p>
      </dgm:t>
    </dgm:pt>
    <dgm:pt modelId="{EFF3087C-0670-4DD6-AB20-14B2339ECDF3}" type="parTrans" cxnId="{706F79D2-06B3-49DD-9D77-A3E5DDA60401}">
      <dgm:prSet/>
      <dgm:spPr/>
      <dgm:t>
        <a:bodyPr/>
        <a:lstStyle/>
        <a:p>
          <a:endParaRPr lang="en-US"/>
        </a:p>
      </dgm:t>
    </dgm:pt>
    <dgm:pt modelId="{69711462-0A5A-41D9-A6B2-A899D33AA7C1}" type="sibTrans" cxnId="{706F79D2-06B3-49DD-9D77-A3E5DDA60401}">
      <dgm:prSet/>
      <dgm:spPr/>
      <dgm:t>
        <a:bodyPr/>
        <a:lstStyle/>
        <a:p>
          <a:endParaRPr lang="en-US"/>
        </a:p>
      </dgm:t>
    </dgm:pt>
    <dgm:pt modelId="{E3BCCF0A-D352-4027-AC3E-E7375E3FFF0F}">
      <dgm:prSet phldrT="[Text]" custT="1"/>
      <dgm:spPr/>
      <dgm:t>
        <a:bodyPr/>
        <a:lstStyle/>
        <a:p>
          <a:r>
            <a:rPr lang="sr-Latn-RS" sz="2000" dirty="0" smtClean="0"/>
            <a:t>Anketni upitnik</a:t>
          </a:r>
          <a:endParaRPr lang="en-US" sz="2000" dirty="0"/>
        </a:p>
      </dgm:t>
    </dgm:pt>
    <dgm:pt modelId="{CD31AB62-7E19-4CFE-890B-FDCB7BDFECE7}" type="parTrans" cxnId="{3AEC44CF-B297-4371-B966-6C967ECE6660}">
      <dgm:prSet/>
      <dgm:spPr/>
      <dgm:t>
        <a:bodyPr/>
        <a:lstStyle/>
        <a:p>
          <a:endParaRPr lang="en-US"/>
        </a:p>
      </dgm:t>
    </dgm:pt>
    <dgm:pt modelId="{92C3B7B6-B599-492C-B7A6-3B500A83E868}" type="sibTrans" cxnId="{3AEC44CF-B297-4371-B966-6C967ECE6660}">
      <dgm:prSet/>
      <dgm:spPr/>
      <dgm:t>
        <a:bodyPr/>
        <a:lstStyle/>
        <a:p>
          <a:endParaRPr lang="en-US"/>
        </a:p>
      </dgm:t>
    </dgm:pt>
    <dgm:pt modelId="{635924E5-844B-412A-82E9-09D2C0002520}">
      <dgm:prSet phldrT="[Text]" custT="1"/>
      <dgm:spPr/>
      <dgm:t>
        <a:bodyPr/>
        <a:lstStyle/>
        <a:p>
          <a:r>
            <a:rPr lang="sr-Latn-RS" sz="2000" dirty="0" smtClean="0"/>
            <a:t>Sadržaj upitnika</a:t>
          </a:r>
          <a:endParaRPr lang="en-US" sz="2000" dirty="0"/>
        </a:p>
      </dgm:t>
    </dgm:pt>
    <dgm:pt modelId="{940972A1-3455-47DB-9EFE-67970E21CDA5}" type="parTrans" cxnId="{3B079933-B7C9-4AE7-9384-54D5BDCA6F4D}">
      <dgm:prSet/>
      <dgm:spPr/>
      <dgm:t>
        <a:bodyPr/>
        <a:lstStyle/>
        <a:p>
          <a:endParaRPr lang="en-US"/>
        </a:p>
      </dgm:t>
    </dgm:pt>
    <dgm:pt modelId="{0A16EE4D-8353-49F7-9198-2AD23F6D4BE8}" type="sibTrans" cxnId="{3B079933-B7C9-4AE7-9384-54D5BDCA6F4D}">
      <dgm:prSet/>
      <dgm:spPr/>
      <dgm:t>
        <a:bodyPr/>
        <a:lstStyle/>
        <a:p>
          <a:endParaRPr lang="en-US"/>
        </a:p>
      </dgm:t>
    </dgm:pt>
    <dgm:pt modelId="{D43E7F8B-59BC-45BA-B6DC-7EF4CEB2BB1B}" type="pres">
      <dgm:prSet presAssocID="{CEB05A7B-671A-425A-A5DA-1FF3FCCD9629}" presName="CompostProcess" presStyleCnt="0">
        <dgm:presLayoutVars>
          <dgm:dir/>
          <dgm:resizeHandles val="exact"/>
        </dgm:presLayoutVars>
      </dgm:prSet>
      <dgm:spPr/>
    </dgm:pt>
    <dgm:pt modelId="{3C17A02B-7FAC-431A-96A2-873D924152E7}" type="pres">
      <dgm:prSet presAssocID="{CEB05A7B-671A-425A-A5DA-1FF3FCCD9629}" presName="arrow" presStyleLbl="bgShp" presStyleIdx="0" presStyleCnt="1"/>
      <dgm:spPr/>
    </dgm:pt>
    <dgm:pt modelId="{2A399C77-8BBE-4664-8B4C-6600BFAD3199}" type="pres">
      <dgm:prSet presAssocID="{CEB05A7B-671A-425A-A5DA-1FF3FCCD9629}" presName="linearProcess" presStyleCnt="0"/>
      <dgm:spPr/>
    </dgm:pt>
    <dgm:pt modelId="{1371FBCC-5C5E-4DA4-BDCB-4959F15ABCD6}" type="pres">
      <dgm:prSet presAssocID="{3FB39BF6-C4E7-420F-8A17-14F43DB6E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DB7A-BBDD-44C8-A4C7-9926112FBE3C}" type="pres">
      <dgm:prSet presAssocID="{69711462-0A5A-41D9-A6B2-A899D33AA7C1}" presName="sibTrans" presStyleCnt="0"/>
      <dgm:spPr/>
    </dgm:pt>
    <dgm:pt modelId="{65857C1A-1FE4-4F82-BFA2-86E35771AF28}" type="pres">
      <dgm:prSet presAssocID="{E3BCCF0A-D352-4027-AC3E-E7375E3FFF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69A-DCB1-4B00-B3FC-E88ED8C47089}" type="pres">
      <dgm:prSet presAssocID="{92C3B7B6-B599-492C-B7A6-3B500A83E868}" presName="sibTrans" presStyleCnt="0"/>
      <dgm:spPr/>
    </dgm:pt>
    <dgm:pt modelId="{C4762BD2-7B6C-4CF7-88B0-C5E2DFDA80C0}" type="pres">
      <dgm:prSet presAssocID="{635924E5-844B-412A-82E9-09D2C00025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79933-B7C9-4AE7-9384-54D5BDCA6F4D}" srcId="{CEB05A7B-671A-425A-A5DA-1FF3FCCD9629}" destId="{635924E5-844B-412A-82E9-09D2C0002520}" srcOrd="2" destOrd="0" parTransId="{940972A1-3455-47DB-9EFE-67970E21CDA5}" sibTransId="{0A16EE4D-8353-49F7-9198-2AD23F6D4BE8}"/>
    <dgm:cxn modelId="{5DA44BA3-099A-4BD1-B1B9-6B18DA1D7947}" type="presOf" srcId="{E3BCCF0A-D352-4027-AC3E-E7375E3FFF0F}" destId="{65857C1A-1FE4-4F82-BFA2-86E35771AF28}" srcOrd="0" destOrd="0" presId="urn:microsoft.com/office/officeart/2005/8/layout/hProcess9"/>
    <dgm:cxn modelId="{3AEC44CF-B297-4371-B966-6C967ECE6660}" srcId="{CEB05A7B-671A-425A-A5DA-1FF3FCCD9629}" destId="{E3BCCF0A-D352-4027-AC3E-E7375E3FFF0F}" srcOrd="1" destOrd="0" parTransId="{CD31AB62-7E19-4CFE-890B-FDCB7BDFECE7}" sibTransId="{92C3B7B6-B599-492C-B7A6-3B500A83E868}"/>
    <dgm:cxn modelId="{B4525336-9952-49E0-8C21-CD83772A9770}" type="presOf" srcId="{CEB05A7B-671A-425A-A5DA-1FF3FCCD9629}" destId="{D43E7F8B-59BC-45BA-B6DC-7EF4CEB2BB1B}" srcOrd="0" destOrd="0" presId="urn:microsoft.com/office/officeart/2005/8/layout/hProcess9"/>
    <dgm:cxn modelId="{8D31ACAD-B733-423B-81BE-58F46E32710E}" type="presOf" srcId="{3FB39BF6-C4E7-420F-8A17-14F43DB6EB4A}" destId="{1371FBCC-5C5E-4DA4-BDCB-4959F15ABCD6}" srcOrd="0" destOrd="0" presId="urn:microsoft.com/office/officeart/2005/8/layout/hProcess9"/>
    <dgm:cxn modelId="{7375607F-FC10-4F3F-903C-5436F0949E95}" type="presOf" srcId="{635924E5-844B-412A-82E9-09D2C0002520}" destId="{C4762BD2-7B6C-4CF7-88B0-C5E2DFDA80C0}" srcOrd="0" destOrd="0" presId="urn:microsoft.com/office/officeart/2005/8/layout/hProcess9"/>
    <dgm:cxn modelId="{706F79D2-06B3-49DD-9D77-A3E5DDA60401}" srcId="{CEB05A7B-671A-425A-A5DA-1FF3FCCD9629}" destId="{3FB39BF6-C4E7-420F-8A17-14F43DB6EB4A}" srcOrd="0" destOrd="0" parTransId="{EFF3087C-0670-4DD6-AB20-14B2339ECDF3}" sibTransId="{69711462-0A5A-41D9-A6B2-A899D33AA7C1}"/>
    <dgm:cxn modelId="{0C85028D-AF07-4025-8B48-7A6DCDE3A666}" type="presParOf" srcId="{D43E7F8B-59BC-45BA-B6DC-7EF4CEB2BB1B}" destId="{3C17A02B-7FAC-431A-96A2-873D924152E7}" srcOrd="0" destOrd="0" presId="urn:microsoft.com/office/officeart/2005/8/layout/hProcess9"/>
    <dgm:cxn modelId="{F0D67C33-E35E-4D80-AF83-5B93980F8278}" type="presParOf" srcId="{D43E7F8B-59BC-45BA-B6DC-7EF4CEB2BB1B}" destId="{2A399C77-8BBE-4664-8B4C-6600BFAD3199}" srcOrd="1" destOrd="0" presId="urn:microsoft.com/office/officeart/2005/8/layout/hProcess9"/>
    <dgm:cxn modelId="{ED0FF3B0-A560-4281-A010-201AF761F97C}" type="presParOf" srcId="{2A399C77-8BBE-4664-8B4C-6600BFAD3199}" destId="{1371FBCC-5C5E-4DA4-BDCB-4959F15ABCD6}" srcOrd="0" destOrd="0" presId="urn:microsoft.com/office/officeart/2005/8/layout/hProcess9"/>
    <dgm:cxn modelId="{AF383D9D-57E3-42C8-99E2-C8F5CD5C20DD}" type="presParOf" srcId="{2A399C77-8BBE-4664-8B4C-6600BFAD3199}" destId="{64E0DB7A-BBDD-44C8-A4C7-9926112FBE3C}" srcOrd="1" destOrd="0" presId="urn:microsoft.com/office/officeart/2005/8/layout/hProcess9"/>
    <dgm:cxn modelId="{4CBFAA09-C22A-47B8-8B05-CCB223301908}" type="presParOf" srcId="{2A399C77-8BBE-4664-8B4C-6600BFAD3199}" destId="{65857C1A-1FE4-4F82-BFA2-86E35771AF28}" srcOrd="2" destOrd="0" presId="urn:microsoft.com/office/officeart/2005/8/layout/hProcess9"/>
    <dgm:cxn modelId="{A8287B95-FBCF-4718-8F05-2AD172236DD4}" type="presParOf" srcId="{2A399C77-8BBE-4664-8B4C-6600BFAD3199}" destId="{F2F6C69A-DCB1-4B00-B3FC-E88ED8C47089}" srcOrd="3" destOrd="0" presId="urn:microsoft.com/office/officeart/2005/8/layout/hProcess9"/>
    <dgm:cxn modelId="{619DAA62-25EC-42CC-915B-1DEC7C530E27}" type="presParOf" srcId="{2A399C77-8BBE-4664-8B4C-6600BFAD3199}" destId="{C4762BD2-7B6C-4CF7-88B0-C5E2DFDA80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968F2C3-269D-4281-B87F-3DB0891E48AC}" type="doc">
      <dgm:prSet loTypeId="urn:microsoft.com/office/officeart/2005/8/layout/hProcess7#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0B6579-2F71-401D-8759-E9FBFCF928D3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241 učenik</a:t>
          </a:r>
        </a:p>
        <a:p>
          <a:pPr algn="ctr"/>
          <a:endParaRPr lang="en-US" sz="2400" dirty="0"/>
        </a:p>
      </dgm:t>
    </dgm:pt>
    <dgm:pt modelId="{D3FFD512-BB3E-4EEC-8022-C67894643765}" type="parTrans" cxnId="{2B247072-270C-4222-869B-3FF1C0189422}">
      <dgm:prSet/>
      <dgm:spPr/>
      <dgm:t>
        <a:bodyPr/>
        <a:lstStyle/>
        <a:p>
          <a:endParaRPr lang="en-US"/>
        </a:p>
      </dgm:t>
    </dgm:pt>
    <dgm:pt modelId="{CAA2FAA9-8C3B-48FF-9365-53C8319B3EEC}" type="sibTrans" cxnId="{2B247072-270C-4222-869B-3FF1C0189422}">
      <dgm:prSet/>
      <dgm:spPr/>
      <dgm:t>
        <a:bodyPr/>
        <a:lstStyle/>
        <a:p>
          <a:endParaRPr lang="en-US"/>
        </a:p>
      </dgm:t>
    </dgm:pt>
    <dgm:pt modelId="{976F6831-8BE2-46C8-8235-3457298CE234}">
      <dgm:prSet phldrT="[Text]"/>
      <dgm:spPr/>
      <dgm:t>
        <a:bodyPr/>
        <a:lstStyle/>
        <a:p>
          <a:endParaRPr lang="en-US" dirty="0"/>
        </a:p>
      </dgm:t>
    </dgm:pt>
    <dgm:pt modelId="{BD13F2BE-57BE-493B-AA1A-A9686175E5E8}" type="parTrans" cxnId="{46E7AFF9-055F-4715-A481-4BC8C6C76A78}">
      <dgm:prSet/>
      <dgm:spPr/>
      <dgm:t>
        <a:bodyPr/>
        <a:lstStyle/>
        <a:p>
          <a:endParaRPr lang="en-US"/>
        </a:p>
      </dgm:t>
    </dgm:pt>
    <dgm:pt modelId="{339EE843-814C-4FC4-B4F7-8F8FA73E431A}" type="sibTrans" cxnId="{46E7AFF9-055F-4715-A481-4BC8C6C76A78}">
      <dgm:prSet/>
      <dgm:spPr/>
      <dgm:t>
        <a:bodyPr/>
        <a:lstStyle/>
        <a:p>
          <a:endParaRPr lang="en-US"/>
        </a:p>
      </dgm:t>
    </dgm:pt>
    <dgm:pt modelId="{AAD599D5-660F-4B03-BFBB-B7FEBC2BB83A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12 pitanja</a:t>
          </a:r>
          <a:endParaRPr lang="en-US" sz="2400" dirty="0"/>
        </a:p>
      </dgm:t>
    </dgm:pt>
    <dgm:pt modelId="{8D75361F-EF7C-4E8F-866F-CF3C51FEB8B6}" type="parTrans" cxnId="{3495E444-74E5-4E1F-89BA-EB5D8EB64856}">
      <dgm:prSet/>
      <dgm:spPr/>
      <dgm:t>
        <a:bodyPr/>
        <a:lstStyle/>
        <a:p>
          <a:endParaRPr lang="en-US"/>
        </a:p>
      </dgm:t>
    </dgm:pt>
    <dgm:pt modelId="{2560EFE8-8D77-402F-A345-72244726E5A6}" type="sibTrans" cxnId="{3495E444-74E5-4E1F-89BA-EB5D8EB64856}">
      <dgm:prSet/>
      <dgm:spPr/>
      <dgm:t>
        <a:bodyPr/>
        <a:lstStyle/>
        <a:p>
          <a:endParaRPr lang="en-US"/>
        </a:p>
      </dgm:t>
    </dgm:pt>
    <dgm:pt modelId="{5E7E068A-A561-4841-9E2A-3426E2333102}">
      <dgm:prSet phldrT="[Text]"/>
      <dgm:spPr/>
      <dgm:t>
        <a:bodyPr/>
        <a:lstStyle/>
        <a:p>
          <a:endParaRPr lang="en-US" dirty="0"/>
        </a:p>
      </dgm:t>
    </dgm:pt>
    <dgm:pt modelId="{C83A0748-A58F-4D94-A00C-2C7D72F920F5}" type="parTrans" cxnId="{9E1E754B-B0D0-4466-947E-D51C6D4DE2D9}">
      <dgm:prSet/>
      <dgm:spPr/>
      <dgm:t>
        <a:bodyPr/>
        <a:lstStyle/>
        <a:p>
          <a:endParaRPr lang="en-US"/>
        </a:p>
      </dgm:t>
    </dgm:pt>
    <dgm:pt modelId="{7E7F38E0-78A0-4BC0-BF6A-0238AB171CC7}" type="sibTrans" cxnId="{9E1E754B-B0D0-4466-947E-D51C6D4DE2D9}">
      <dgm:prSet/>
      <dgm:spPr/>
      <dgm:t>
        <a:bodyPr/>
        <a:lstStyle/>
        <a:p>
          <a:endParaRPr lang="en-US"/>
        </a:p>
      </dgm:t>
    </dgm:pt>
    <dgm:pt modelId="{46ACEF8B-FF1F-4442-A75E-92DFBDF2CEF4}">
      <dgm:prSet phldrT="[Text]" custT="1"/>
      <dgm:spPr/>
      <dgm:t>
        <a:bodyPr/>
        <a:lstStyle/>
        <a:p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Izbor zanimanja</a:t>
          </a:r>
          <a:r>
            <a:rPr lang="sr-Latn-RS" sz="2400" dirty="0" smtClean="0">
              <a:latin typeface="+mj-lt"/>
            </a:rPr>
            <a:t>                                                                </a:t>
          </a:r>
          <a:r>
            <a:rPr lang="sr-Latn-RS" sz="2400" dirty="0" smtClean="0">
              <a:latin typeface="+mj-lt"/>
              <a:cs typeface="Times New Roman"/>
            </a:rPr>
            <a:t>▪ Uspjeh učenika                               </a:t>
          </a:r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Informisanost u vezi novih zanimanja                                   </a:t>
          </a:r>
          <a:r>
            <a:rPr lang="sr-Latn-RS" sz="2400" dirty="0" smtClean="0"/>
            <a:t>        </a:t>
          </a:r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Eventualne poteškoće prilikom izbora zanimanja</a:t>
          </a:r>
          <a:endParaRPr lang="en-US" sz="2800" dirty="0">
            <a:latin typeface="+mj-lt"/>
          </a:endParaRPr>
        </a:p>
      </dgm:t>
    </dgm:pt>
    <dgm:pt modelId="{394668F6-1D3E-4DAC-ADED-6ACF4366F2AB}" type="parTrans" cxnId="{1A32A603-DADB-4EC8-84B7-0CC3565CBF61}">
      <dgm:prSet/>
      <dgm:spPr/>
      <dgm:t>
        <a:bodyPr/>
        <a:lstStyle/>
        <a:p>
          <a:endParaRPr lang="en-US"/>
        </a:p>
      </dgm:t>
    </dgm:pt>
    <dgm:pt modelId="{EEF2A0B5-73FF-453C-AAA9-3A2EA74D62D8}" type="sibTrans" cxnId="{1A32A603-DADB-4EC8-84B7-0CC3565CBF61}">
      <dgm:prSet/>
      <dgm:spPr/>
      <dgm:t>
        <a:bodyPr/>
        <a:lstStyle/>
        <a:p>
          <a:endParaRPr lang="en-US"/>
        </a:p>
      </dgm:t>
    </dgm:pt>
    <dgm:pt modelId="{26466655-0C66-48BD-A0E6-EB0AAD98DA47}">
      <dgm:prSet phldrT="[Text]"/>
      <dgm:spPr/>
      <dgm:t>
        <a:bodyPr/>
        <a:lstStyle/>
        <a:p>
          <a:endParaRPr lang="en-US" dirty="0"/>
        </a:p>
      </dgm:t>
    </dgm:pt>
    <dgm:pt modelId="{DDC7D9EE-9C18-4C0B-9559-E392D64E270D}" type="sibTrans" cxnId="{28DEDD5E-7D0D-44D6-8787-295370E0E1FE}">
      <dgm:prSet/>
      <dgm:spPr/>
      <dgm:t>
        <a:bodyPr/>
        <a:lstStyle/>
        <a:p>
          <a:endParaRPr lang="en-US"/>
        </a:p>
      </dgm:t>
    </dgm:pt>
    <dgm:pt modelId="{50DC6B79-5C62-4A07-B6F7-214D9670C5BF}" type="parTrans" cxnId="{28DEDD5E-7D0D-44D6-8787-295370E0E1FE}">
      <dgm:prSet/>
      <dgm:spPr/>
      <dgm:t>
        <a:bodyPr/>
        <a:lstStyle/>
        <a:p>
          <a:endParaRPr lang="en-US"/>
        </a:p>
      </dgm:t>
    </dgm:pt>
    <dgm:pt modelId="{EECABB7B-EA8E-44A2-BDF6-31D9F42AC119}" type="pres">
      <dgm:prSet presAssocID="{D968F2C3-269D-4281-B87F-3DB0891E4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DEC99-5A65-44AA-AFEB-272073973D73}" type="pres">
      <dgm:prSet presAssocID="{26466655-0C66-48BD-A0E6-EB0AAD98DA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C134-D791-4C92-930F-96D72C1A5F86}" type="pres">
      <dgm:prSet presAssocID="{26466655-0C66-48BD-A0E6-EB0AAD98DA47}" presName="bgRect" presStyleLbl="node1" presStyleIdx="0" presStyleCnt="3" custScaleY="106996"/>
      <dgm:spPr/>
      <dgm:t>
        <a:bodyPr/>
        <a:lstStyle/>
        <a:p>
          <a:endParaRPr lang="en-US"/>
        </a:p>
      </dgm:t>
    </dgm:pt>
    <dgm:pt modelId="{25FAB84C-FC99-43FB-BFCF-7261480B6891}" type="pres">
      <dgm:prSet presAssocID="{26466655-0C66-48BD-A0E6-EB0AAD98DA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1E39-F21F-4B6F-B895-6E3E9436278D}" type="pres">
      <dgm:prSet presAssocID="{26466655-0C66-48BD-A0E6-EB0AAD98DA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FF13-BE66-4C68-B415-57AA6240C118}" type="pres">
      <dgm:prSet presAssocID="{DDC7D9EE-9C18-4C0B-9559-E392D64E270D}" presName="hSp" presStyleCnt="0"/>
      <dgm:spPr/>
      <dgm:t>
        <a:bodyPr/>
        <a:lstStyle/>
        <a:p>
          <a:endParaRPr lang="en-US"/>
        </a:p>
      </dgm:t>
    </dgm:pt>
    <dgm:pt modelId="{49E15774-01E2-4938-8834-6B96C75F96F3}" type="pres">
      <dgm:prSet presAssocID="{DDC7D9EE-9C18-4C0B-9559-E392D64E270D}" presName="vProcSp" presStyleCnt="0"/>
      <dgm:spPr/>
      <dgm:t>
        <a:bodyPr/>
        <a:lstStyle/>
        <a:p>
          <a:endParaRPr lang="en-US"/>
        </a:p>
      </dgm:t>
    </dgm:pt>
    <dgm:pt modelId="{26664598-E19A-4AA4-AFB2-33E7EC7AED76}" type="pres">
      <dgm:prSet presAssocID="{DDC7D9EE-9C18-4C0B-9559-E392D64E270D}" presName="vSp1" presStyleCnt="0"/>
      <dgm:spPr/>
      <dgm:t>
        <a:bodyPr/>
        <a:lstStyle/>
        <a:p>
          <a:endParaRPr lang="en-US"/>
        </a:p>
      </dgm:t>
    </dgm:pt>
    <dgm:pt modelId="{EF7B2FFD-7947-4ADE-B1FA-AD21FF6FB6C3}" type="pres">
      <dgm:prSet presAssocID="{DDC7D9EE-9C18-4C0B-9559-E392D64E270D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A9F98B7F-3F7E-42AD-B2BA-3FB185CE3213}" type="pres">
      <dgm:prSet presAssocID="{DDC7D9EE-9C18-4C0B-9559-E392D64E270D}" presName="vSp2" presStyleCnt="0"/>
      <dgm:spPr/>
      <dgm:t>
        <a:bodyPr/>
        <a:lstStyle/>
        <a:p>
          <a:endParaRPr lang="en-US"/>
        </a:p>
      </dgm:t>
    </dgm:pt>
    <dgm:pt modelId="{74371310-336F-4276-925D-1F35AC5384C8}" type="pres">
      <dgm:prSet presAssocID="{DDC7D9EE-9C18-4C0B-9559-E392D64E270D}" presName="sibTrans" presStyleCnt="0"/>
      <dgm:spPr/>
      <dgm:t>
        <a:bodyPr/>
        <a:lstStyle/>
        <a:p>
          <a:endParaRPr lang="en-US"/>
        </a:p>
      </dgm:t>
    </dgm:pt>
    <dgm:pt modelId="{6A984484-0625-4FDC-BDAA-8AE070015F3E}" type="pres">
      <dgm:prSet presAssocID="{976F6831-8BE2-46C8-8235-3457298CE2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9E1C-104E-4072-96B6-BE10979C19D3}" type="pres">
      <dgm:prSet presAssocID="{976F6831-8BE2-46C8-8235-3457298CE234}" presName="bgRect" presStyleLbl="node1" presStyleIdx="1" presStyleCnt="3" custScaleY="108583"/>
      <dgm:spPr/>
      <dgm:t>
        <a:bodyPr/>
        <a:lstStyle/>
        <a:p>
          <a:endParaRPr lang="en-US"/>
        </a:p>
      </dgm:t>
    </dgm:pt>
    <dgm:pt modelId="{176CE7D8-3B2B-4D99-B8D3-E4E01839067F}" type="pres">
      <dgm:prSet presAssocID="{976F6831-8BE2-46C8-8235-3457298CE2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3AD2-3673-40DC-A037-6DB439BDADD2}" type="pres">
      <dgm:prSet presAssocID="{976F6831-8BE2-46C8-8235-3457298CE2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934C-1808-48BE-B328-CFA58DADF437}" type="pres">
      <dgm:prSet presAssocID="{339EE843-814C-4FC4-B4F7-8F8FA73E431A}" presName="hSp" presStyleCnt="0"/>
      <dgm:spPr/>
      <dgm:t>
        <a:bodyPr/>
        <a:lstStyle/>
        <a:p>
          <a:endParaRPr lang="en-US"/>
        </a:p>
      </dgm:t>
    </dgm:pt>
    <dgm:pt modelId="{A6F3BC5E-1216-4FDF-A358-FAD5D92BF305}" type="pres">
      <dgm:prSet presAssocID="{339EE843-814C-4FC4-B4F7-8F8FA73E431A}" presName="vProcSp" presStyleCnt="0"/>
      <dgm:spPr/>
      <dgm:t>
        <a:bodyPr/>
        <a:lstStyle/>
        <a:p>
          <a:endParaRPr lang="en-US"/>
        </a:p>
      </dgm:t>
    </dgm:pt>
    <dgm:pt modelId="{AA6EB74B-6FF3-4F1D-A252-FEFC79C49260}" type="pres">
      <dgm:prSet presAssocID="{339EE843-814C-4FC4-B4F7-8F8FA73E431A}" presName="vSp1" presStyleCnt="0"/>
      <dgm:spPr/>
      <dgm:t>
        <a:bodyPr/>
        <a:lstStyle/>
        <a:p>
          <a:endParaRPr lang="en-US"/>
        </a:p>
      </dgm:t>
    </dgm:pt>
    <dgm:pt modelId="{85B2162B-7174-4836-9111-2D2FC767FC52}" type="pres">
      <dgm:prSet presAssocID="{339EE843-814C-4FC4-B4F7-8F8FA73E431A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0C393308-9166-4C73-A270-81223D3B838B}" type="pres">
      <dgm:prSet presAssocID="{339EE843-814C-4FC4-B4F7-8F8FA73E431A}" presName="vSp2" presStyleCnt="0"/>
      <dgm:spPr/>
      <dgm:t>
        <a:bodyPr/>
        <a:lstStyle/>
        <a:p>
          <a:endParaRPr lang="en-US"/>
        </a:p>
      </dgm:t>
    </dgm:pt>
    <dgm:pt modelId="{FDD6E125-AF92-4207-A161-A8D9EBABB7F7}" type="pres">
      <dgm:prSet presAssocID="{339EE843-814C-4FC4-B4F7-8F8FA73E431A}" presName="sibTrans" presStyleCnt="0"/>
      <dgm:spPr/>
      <dgm:t>
        <a:bodyPr/>
        <a:lstStyle/>
        <a:p>
          <a:endParaRPr lang="en-US"/>
        </a:p>
      </dgm:t>
    </dgm:pt>
    <dgm:pt modelId="{A2FBB3B3-121C-419D-BD7A-2E4CA082DB5F}" type="pres">
      <dgm:prSet presAssocID="{5E7E068A-A561-4841-9E2A-3426E23331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ACD4-881C-4FF1-83FC-63607D6B5848}" type="pres">
      <dgm:prSet presAssocID="{5E7E068A-A561-4841-9E2A-3426E2333102}" presName="bgRect" presStyleLbl="node1" presStyleIdx="2" presStyleCnt="3" custScaleX="169090" custScaleY="110170"/>
      <dgm:spPr/>
      <dgm:t>
        <a:bodyPr/>
        <a:lstStyle/>
        <a:p>
          <a:endParaRPr lang="en-US"/>
        </a:p>
      </dgm:t>
    </dgm:pt>
    <dgm:pt modelId="{A8631DB4-0A26-4B77-9819-3EB4E37A6834}" type="pres">
      <dgm:prSet presAssocID="{5E7E068A-A561-4841-9E2A-3426E23331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D7B6-6D42-461E-89C7-27B57B45B176}" type="pres">
      <dgm:prSet presAssocID="{5E7E068A-A561-4841-9E2A-3426E23331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F70E2-DC9A-4CD9-91D3-390706104B0D}" type="presOf" srcId="{46ACEF8B-FF1F-4442-A75E-92DFBDF2CEF4}" destId="{0AAED7B6-6D42-461E-89C7-27B57B45B176}" srcOrd="0" destOrd="0" presId="urn:microsoft.com/office/officeart/2005/8/layout/hProcess7#4"/>
    <dgm:cxn modelId="{13E2A9B1-D6C1-45ED-BA8A-B39585E51918}" type="presOf" srcId="{26466655-0C66-48BD-A0E6-EB0AAD98DA47}" destId="{CA5EC134-D791-4C92-930F-96D72C1A5F86}" srcOrd="0" destOrd="0" presId="urn:microsoft.com/office/officeart/2005/8/layout/hProcess7#4"/>
    <dgm:cxn modelId="{9E1E754B-B0D0-4466-947E-D51C6D4DE2D9}" srcId="{D968F2C3-269D-4281-B87F-3DB0891E48AC}" destId="{5E7E068A-A561-4841-9E2A-3426E2333102}" srcOrd="2" destOrd="0" parTransId="{C83A0748-A58F-4D94-A00C-2C7D72F920F5}" sibTransId="{7E7F38E0-78A0-4BC0-BF6A-0238AB171CC7}"/>
    <dgm:cxn modelId="{28DEDD5E-7D0D-44D6-8787-295370E0E1FE}" srcId="{D968F2C3-269D-4281-B87F-3DB0891E48AC}" destId="{26466655-0C66-48BD-A0E6-EB0AAD98DA47}" srcOrd="0" destOrd="0" parTransId="{50DC6B79-5C62-4A07-B6F7-214D9670C5BF}" sibTransId="{DDC7D9EE-9C18-4C0B-9559-E392D64E270D}"/>
    <dgm:cxn modelId="{0010B677-904B-47BD-B8E9-BEDB985FCB8F}" type="presOf" srcId="{D968F2C3-269D-4281-B87F-3DB0891E48AC}" destId="{EECABB7B-EA8E-44A2-BDF6-31D9F42AC119}" srcOrd="0" destOrd="0" presId="urn:microsoft.com/office/officeart/2005/8/layout/hProcess7#4"/>
    <dgm:cxn modelId="{46E7AFF9-055F-4715-A481-4BC8C6C76A78}" srcId="{D968F2C3-269D-4281-B87F-3DB0891E48AC}" destId="{976F6831-8BE2-46C8-8235-3457298CE234}" srcOrd="1" destOrd="0" parTransId="{BD13F2BE-57BE-493B-AA1A-A9686175E5E8}" sibTransId="{339EE843-814C-4FC4-B4F7-8F8FA73E431A}"/>
    <dgm:cxn modelId="{5C836685-4BCC-403C-9591-942015CCE79A}" type="presOf" srcId="{976F6831-8BE2-46C8-8235-3457298CE234}" destId="{176CE7D8-3B2B-4D99-B8D3-E4E01839067F}" srcOrd="1" destOrd="0" presId="urn:microsoft.com/office/officeart/2005/8/layout/hProcess7#4"/>
    <dgm:cxn modelId="{A60B5B73-2372-4A74-8067-B08CD4E5984E}" type="presOf" srcId="{AAD599D5-660F-4B03-BFBB-B7FEBC2BB83A}" destId="{35E13AD2-3673-40DC-A037-6DB439BDADD2}" srcOrd="0" destOrd="0" presId="urn:microsoft.com/office/officeart/2005/8/layout/hProcess7#4"/>
    <dgm:cxn modelId="{E9C51DFC-082C-4BA7-B7D8-17A1B061416C}" type="presOf" srcId="{5E7E068A-A561-4841-9E2A-3426E2333102}" destId="{A8631DB4-0A26-4B77-9819-3EB4E37A6834}" srcOrd="1" destOrd="0" presId="urn:microsoft.com/office/officeart/2005/8/layout/hProcess7#4"/>
    <dgm:cxn modelId="{1A32A603-DADB-4EC8-84B7-0CC3565CBF61}" srcId="{5E7E068A-A561-4841-9E2A-3426E2333102}" destId="{46ACEF8B-FF1F-4442-A75E-92DFBDF2CEF4}" srcOrd="0" destOrd="0" parTransId="{394668F6-1D3E-4DAC-ADED-6ACF4366F2AB}" sibTransId="{EEF2A0B5-73FF-453C-AAA9-3A2EA74D62D8}"/>
    <dgm:cxn modelId="{2B247072-270C-4222-869B-3FF1C0189422}" srcId="{26466655-0C66-48BD-A0E6-EB0AAD98DA47}" destId="{DB0B6579-2F71-401D-8759-E9FBFCF928D3}" srcOrd="0" destOrd="0" parTransId="{D3FFD512-BB3E-4EEC-8022-C67894643765}" sibTransId="{CAA2FAA9-8C3B-48FF-9365-53C8319B3EEC}"/>
    <dgm:cxn modelId="{D06A23E5-CCF6-4F93-94CC-4FF894158066}" type="presOf" srcId="{26466655-0C66-48BD-A0E6-EB0AAD98DA47}" destId="{25FAB84C-FC99-43FB-BFCF-7261480B6891}" srcOrd="1" destOrd="0" presId="urn:microsoft.com/office/officeart/2005/8/layout/hProcess7#4"/>
    <dgm:cxn modelId="{E092C9B0-89DD-46FB-9338-C1CD337A33F5}" type="presOf" srcId="{976F6831-8BE2-46C8-8235-3457298CE234}" destId="{5B6A9E1C-104E-4072-96B6-BE10979C19D3}" srcOrd="0" destOrd="0" presId="urn:microsoft.com/office/officeart/2005/8/layout/hProcess7#4"/>
    <dgm:cxn modelId="{6BB9BAE2-51D0-46AA-BE53-6A8D968372EA}" type="presOf" srcId="{5E7E068A-A561-4841-9E2A-3426E2333102}" destId="{D35AACD4-881C-4FF1-83FC-63607D6B5848}" srcOrd="0" destOrd="0" presId="urn:microsoft.com/office/officeart/2005/8/layout/hProcess7#4"/>
    <dgm:cxn modelId="{403088EB-D1DE-496B-B895-4D4C03586B89}" type="presOf" srcId="{DB0B6579-2F71-401D-8759-E9FBFCF928D3}" destId="{C6BC1E39-F21F-4B6F-B895-6E3E9436278D}" srcOrd="0" destOrd="0" presId="urn:microsoft.com/office/officeart/2005/8/layout/hProcess7#4"/>
    <dgm:cxn modelId="{3495E444-74E5-4E1F-89BA-EB5D8EB64856}" srcId="{976F6831-8BE2-46C8-8235-3457298CE234}" destId="{AAD599D5-660F-4B03-BFBB-B7FEBC2BB83A}" srcOrd="0" destOrd="0" parTransId="{8D75361F-EF7C-4E8F-866F-CF3C51FEB8B6}" sibTransId="{2560EFE8-8D77-402F-A345-72244726E5A6}"/>
    <dgm:cxn modelId="{3D2C34ED-66D7-405E-B439-CBCB8AFE72B6}" type="presParOf" srcId="{EECABB7B-EA8E-44A2-BDF6-31D9F42AC119}" destId="{5A6DEC99-5A65-44AA-AFEB-272073973D73}" srcOrd="0" destOrd="0" presId="urn:microsoft.com/office/officeart/2005/8/layout/hProcess7#4"/>
    <dgm:cxn modelId="{563E8646-D68C-401E-84A0-0736B0ED0800}" type="presParOf" srcId="{5A6DEC99-5A65-44AA-AFEB-272073973D73}" destId="{CA5EC134-D791-4C92-930F-96D72C1A5F86}" srcOrd="0" destOrd="0" presId="urn:microsoft.com/office/officeart/2005/8/layout/hProcess7#4"/>
    <dgm:cxn modelId="{9A6AC91F-8ACA-4605-A2BA-4CF8CFA66DA0}" type="presParOf" srcId="{5A6DEC99-5A65-44AA-AFEB-272073973D73}" destId="{25FAB84C-FC99-43FB-BFCF-7261480B6891}" srcOrd="1" destOrd="0" presId="urn:microsoft.com/office/officeart/2005/8/layout/hProcess7#4"/>
    <dgm:cxn modelId="{4F22373A-EA6D-4B42-942F-76513A7DD5F4}" type="presParOf" srcId="{5A6DEC99-5A65-44AA-AFEB-272073973D73}" destId="{C6BC1E39-F21F-4B6F-B895-6E3E9436278D}" srcOrd="2" destOrd="0" presId="urn:microsoft.com/office/officeart/2005/8/layout/hProcess7#4"/>
    <dgm:cxn modelId="{04271E88-15DE-455E-8640-4AD81A344F3C}" type="presParOf" srcId="{EECABB7B-EA8E-44A2-BDF6-31D9F42AC119}" destId="{76E5FF13-BE66-4C68-B415-57AA6240C118}" srcOrd="1" destOrd="0" presId="urn:microsoft.com/office/officeart/2005/8/layout/hProcess7#4"/>
    <dgm:cxn modelId="{BB361417-05BF-45EC-814D-2737CA1D6A42}" type="presParOf" srcId="{EECABB7B-EA8E-44A2-BDF6-31D9F42AC119}" destId="{49E15774-01E2-4938-8834-6B96C75F96F3}" srcOrd="2" destOrd="0" presId="urn:microsoft.com/office/officeart/2005/8/layout/hProcess7#4"/>
    <dgm:cxn modelId="{214DB050-0F84-4A7F-AB2D-B74E7F3DEA9E}" type="presParOf" srcId="{49E15774-01E2-4938-8834-6B96C75F96F3}" destId="{26664598-E19A-4AA4-AFB2-33E7EC7AED76}" srcOrd="0" destOrd="0" presId="urn:microsoft.com/office/officeart/2005/8/layout/hProcess7#4"/>
    <dgm:cxn modelId="{7F7BFA2D-F1A5-4DC5-8A0A-F320892294F7}" type="presParOf" srcId="{49E15774-01E2-4938-8834-6B96C75F96F3}" destId="{EF7B2FFD-7947-4ADE-B1FA-AD21FF6FB6C3}" srcOrd="1" destOrd="0" presId="urn:microsoft.com/office/officeart/2005/8/layout/hProcess7#4"/>
    <dgm:cxn modelId="{EDEFD998-9817-4AA5-AC86-A74C1624C38D}" type="presParOf" srcId="{49E15774-01E2-4938-8834-6B96C75F96F3}" destId="{A9F98B7F-3F7E-42AD-B2BA-3FB185CE3213}" srcOrd="2" destOrd="0" presId="urn:microsoft.com/office/officeart/2005/8/layout/hProcess7#4"/>
    <dgm:cxn modelId="{B2DAC7D5-856C-4B1F-B755-D02F0A6FD0FD}" type="presParOf" srcId="{EECABB7B-EA8E-44A2-BDF6-31D9F42AC119}" destId="{74371310-336F-4276-925D-1F35AC5384C8}" srcOrd="3" destOrd="0" presId="urn:microsoft.com/office/officeart/2005/8/layout/hProcess7#4"/>
    <dgm:cxn modelId="{CB127D20-4B2B-4C49-AA5F-13D9A644591B}" type="presParOf" srcId="{EECABB7B-EA8E-44A2-BDF6-31D9F42AC119}" destId="{6A984484-0625-4FDC-BDAA-8AE070015F3E}" srcOrd="4" destOrd="0" presId="urn:microsoft.com/office/officeart/2005/8/layout/hProcess7#4"/>
    <dgm:cxn modelId="{86272555-0D70-4316-939D-1FD116B35BE3}" type="presParOf" srcId="{6A984484-0625-4FDC-BDAA-8AE070015F3E}" destId="{5B6A9E1C-104E-4072-96B6-BE10979C19D3}" srcOrd="0" destOrd="0" presId="urn:microsoft.com/office/officeart/2005/8/layout/hProcess7#4"/>
    <dgm:cxn modelId="{9B744DC1-DB6B-4F27-82E2-1367CBA17584}" type="presParOf" srcId="{6A984484-0625-4FDC-BDAA-8AE070015F3E}" destId="{176CE7D8-3B2B-4D99-B8D3-E4E01839067F}" srcOrd="1" destOrd="0" presId="urn:microsoft.com/office/officeart/2005/8/layout/hProcess7#4"/>
    <dgm:cxn modelId="{E5C174B8-BE25-4109-B34F-0D3D359DA3DC}" type="presParOf" srcId="{6A984484-0625-4FDC-BDAA-8AE070015F3E}" destId="{35E13AD2-3673-40DC-A037-6DB439BDADD2}" srcOrd="2" destOrd="0" presId="urn:microsoft.com/office/officeart/2005/8/layout/hProcess7#4"/>
    <dgm:cxn modelId="{D002729D-D73D-44F4-AC92-DDC053E6D31A}" type="presParOf" srcId="{EECABB7B-EA8E-44A2-BDF6-31D9F42AC119}" destId="{B91F934C-1808-48BE-B328-CFA58DADF437}" srcOrd="5" destOrd="0" presId="urn:microsoft.com/office/officeart/2005/8/layout/hProcess7#4"/>
    <dgm:cxn modelId="{A200873E-6C40-42F3-BC60-5C3AEE2AB083}" type="presParOf" srcId="{EECABB7B-EA8E-44A2-BDF6-31D9F42AC119}" destId="{A6F3BC5E-1216-4FDF-A358-FAD5D92BF305}" srcOrd="6" destOrd="0" presId="urn:microsoft.com/office/officeart/2005/8/layout/hProcess7#4"/>
    <dgm:cxn modelId="{224BDC9A-D4C3-410E-BE76-705E1F6DE837}" type="presParOf" srcId="{A6F3BC5E-1216-4FDF-A358-FAD5D92BF305}" destId="{AA6EB74B-6FF3-4F1D-A252-FEFC79C49260}" srcOrd="0" destOrd="0" presId="urn:microsoft.com/office/officeart/2005/8/layout/hProcess7#4"/>
    <dgm:cxn modelId="{C638A3E8-9A4B-4796-A78A-0944CA303630}" type="presParOf" srcId="{A6F3BC5E-1216-4FDF-A358-FAD5D92BF305}" destId="{85B2162B-7174-4836-9111-2D2FC767FC52}" srcOrd="1" destOrd="0" presId="urn:microsoft.com/office/officeart/2005/8/layout/hProcess7#4"/>
    <dgm:cxn modelId="{85B9C1AD-BED6-4D70-89BB-E77698ABE1AD}" type="presParOf" srcId="{A6F3BC5E-1216-4FDF-A358-FAD5D92BF305}" destId="{0C393308-9166-4C73-A270-81223D3B838B}" srcOrd="2" destOrd="0" presId="urn:microsoft.com/office/officeart/2005/8/layout/hProcess7#4"/>
    <dgm:cxn modelId="{3A770277-92B5-4601-952B-A7A3FA59366C}" type="presParOf" srcId="{EECABB7B-EA8E-44A2-BDF6-31D9F42AC119}" destId="{FDD6E125-AF92-4207-A161-A8D9EBABB7F7}" srcOrd="7" destOrd="0" presId="urn:microsoft.com/office/officeart/2005/8/layout/hProcess7#4"/>
    <dgm:cxn modelId="{B865984F-4770-4DCB-915B-07F9185E0D9B}" type="presParOf" srcId="{EECABB7B-EA8E-44A2-BDF6-31D9F42AC119}" destId="{A2FBB3B3-121C-419D-BD7A-2E4CA082DB5F}" srcOrd="8" destOrd="0" presId="urn:microsoft.com/office/officeart/2005/8/layout/hProcess7#4"/>
    <dgm:cxn modelId="{CA8554E0-AB45-49DF-BEB1-87C30D33AE88}" type="presParOf" srcId="{A2FBB3B3-121C-419D-BD7A-2E4CA082DB5F}" destId="{D35AACD4-881C-4FF1-83FC-63607D6B5848}" srcOrd="0" destOrd="0" presId="urn:microsoft.com/office/officeart/2005/8/layout/hProcess7#4"/>
    <dgm:cxn modelId="{E5177E86-9BF9-4818-819B-477A44BB7449}" type="presParOf" srcId="{A2FBB3B3-121C-419D-BD7A-2E4CA082DB5F}" destId="{A8631DB4-0A26-4B77-9819-3EB4E37A6834}" srcOrd="1" destOrd="0" presId="urn:microsoft.com/office/officeart/2005/8/layout/hProcess7#4"/>
    <dgm:cxn modelId="{18FBF3F5-E1C3-4BA2-B464-7AEFFBF32D84}" type="presParOf" srcId="{A2FBB3B3-121C-419D-BD7A-2E4CA082DB5F}" destId="{0AAED7B6-6D42-461E-89C7-27B57B45B176}" srcOrd="2" destOrd="0" presId="urn:microsoft.com/office/officeart/2005/8/layout/hProcess7#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D27B183-2781-4A25-B17C-4242E8F3CCB8}" type="doc">
      <dgm:prSet loTypeId="urn:microsoft.com/office/officeart/2005/8/layout/vList3#2" loCatId="list" qsTypeId="urn:microsoft.com/office/officeart/2005/8/quickstyle/simple4" qsCatId="simple" csTypeId="urn:microsoft.com/office/officeart/2005/8/colors/colorful5" csCatId="colorful" phldr="1"/>
      <dgm:spPr/>
    </dgm:pt>
    <dgm:pt modelId="{9BB31153-5F34-481B-8912-51E6E19C324B}">
      <dgm:prSet phldrT="[Text]" custT="1"/>
      <dgm:spPr/>
      <dgm:t>
        <a:bodyPr/>
        <a:lstStyle/>
        <a:p>
          <a:r>
            <a:rPr lang="sr-Latn-RS" sz="2800" dirty="0" smtClean="0"/>
            <a:t>46,06%</a:t>
          </a:r>
          <a:endParaRPr lang="en-US" sz="2800" dirty="0"/>
        </a:p>
      </dgm:t>
    </dgm:pt>
    <dgm:pt modelId="{9D65CE7E-C7E7-42D6-953D-822D63E8BDDD}" type="parTrans" cxnId="{9640FF6D-638D-4BDA-9A7F-F40E1AC92EFE}">
      <dgm:prSet/>
      <dgm:spPr/>
      <dgm:t>
        <a:bodyPr/>
        <a:lstStyle/>
        <a:p>
          <a:endParaRPr lang="en-US"/>
        </a:p>
      </dgm:t>
    </dgm:pt>
    <dgm:pt modelId="{9E41486B-55E7-47C7-863B-DAB9C13D8093}" type="sibTrans" cxnId="{9640FF6D-638D-4BDA-9A7F-F40E1AC92EFE}">
      <dgm:prSet/>
      <dgm:spPr/>
      <dgm:t>
        <a:bodyPr/>
        <a:lstStyle/>
        <a:p>
          <a:endParaRPr lang="en-US"/>
        </a:p>
      </dgm:t>
    </dgm:pt>
    <dgm:pt modelId="{F71432FB-EB85-46AB-91E4-A992472206CF}">
      <dgm:prSet phldrT="[Text]" custT="1"/>
      <dgm:spPr/>
      <dgm:t>
        <a:bodyPr/>
        <a:lstStyle/>
        <a:p>
          <a:r>
            <a:rPr lang="sr-Latn-RS" sz="2800" dirty="0" smtClean="0"/>
            <a:t>72,2%</a:t>
          </a:r>
          <a:endParaRPr lang="en-US" sz="2800" dirty="0"/>
        </a:p>
      </dgm:t>
    </dgm:pt>
    <dgm:pt modelId="{47F0EA06-3AAA-43DA-8F79-2AE8EC268A2A}" type="parTrans" cxnId="{D7BE6D56-20A8-4FA7-A541-8771ADD88D01}">
      <dgm:prSet/>
      <dgm:spPr/>
      <dgm:t>
        <a:bodyPr/>
        <a:lstStyle/>
        <a:p>
          <a:endParaRPr lang="en-US"/>
        </a:p>
      </dgm:t>
    </dgm:pt>
    <dgm:pt modelId="{DC763F44-317D-4F9C-A84E-E6F5CF2BBA5F}" type="sibTrans" cxnId="{D7BE6D56-20A8-4FA7-A541-8771ADD88D01}">
      <dgm:prSet/>
      <dgm:spPr/>
      <dgm:t>
        <a:bodyPr/>
        <a:lstStyle/>
        <a:p>
          <a:endParaRPr lang="en-US"/>
        </a:p>
      </dgm:t>
    </dgm:pt>
    <dgm:pt modelId="{766F99B7-D931-44AD-A24C-BBAFF6AC716D}" type="pres">
      <dgm:prSet presAssocID="{4D27B183-2781-4A25-B17C-4242E8F3CCB8}" presName="linearFlow" presStyleCnt="0">
        <dgm:presLayoutVars>
          <dgm:dir/>
          <dgm:resizeHandles val="exact"/>
        </dgm:presLayoutVars>
      </dgm:prSet>
      <dgm:spPr/>
    </dgm:pt>
    <dgm:pt modelId="{AEE1330B-907F-4307-9954-073A436AFEDF}" type="pres">
      <dgm:prSet presAssocID="{9BB31153-5F34-481B-8912-51E6E19C324B}" presName="composite" presStyleCnt="0"/>
      <dgm:spPr/>
    </dgm:pt>
    <dgm:pt modelId="{EA110B13-0939-45E6-AC5E-5265AD38DF03}" type="pres">
      <dgm:prSet presAssocID="{9BB31153-5F34-481B-8912-51E6E19C324B}" presName="imgShp" presStyleLbl="fgImgPlace1" presStyleIdx="0" presStyleCnt="2" custScaleX="228682" custScaleY="221695"/>
      <dgm:spPr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E0F7A1-F095-492E-82D9-3F9FDB9CF311}" type="pres">
      <dgm:prSet presAssocID="{9BB31153-5F34-481B-8912-51E6E19C324B}" presName="txShp" presStyleLbl="node1" presStyleIdx="0" presStyleCnt="2" custScaleX="69145" custScaleY="9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3D58B-2AA9-498D-8608-53D3634F8896}" type="pres">
      <dgm:prSet presAssocID="{9E41486B-55E7-47C7-863B-DAB9C13D8093}" presName="spacing" presStyleCnt="0"/>
      <dgm:spPr/>
    </dgm:pt>
    <dgm:pt modelId="{C635F4A4-BF1E-4A9F-8883-003E47073B4E}" type="pres">
      <dgm:prSet presAssocID="{F71432FB-EB85-46AB-91E4-A992472206CF}" presName="composite" presStyleCnt="0"/>
      <dgm:spPr/>
    </dgm:pt>
    <dgm:pt modelId="{4E93F958-C9B5-4947-8135-5A5C1F0DFAB5}" type="pres">
      <dgm:prSet presAssocID="{F71432FB-EB85-46AB-91E4-A992472206CF}" presName="imgShp" presStyleLbl="fgImgPlace1" presStyleIdx="1" presStyleCnt="2" custScaleX="228366" custScaleY="2128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B0FB1BD1-DAE3-42CD-BBB8-5548240292A6}" type="pres">
      <dgm:prSet presAssocID="{F71432FB-EB85-46AB-91E4-A992472206CF}" presName="txShp" presStyleLbl="node1" presStyleIdx="1" presStyleCnt="2" custScaleX="69145" custScaleY="9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0FF6D-638D-4BDA-9A7F-F40E1AC92EFE}" srcId="{4D27B183-2781-4A25-B17C-4242E8F3CCB8}" destId="{9BB31153-5F34-481B-8912-51E6E19C324B}" srcOrd="0" destOrd="0" parTransId="{9D65CE7E-C7E7-42D6-953D-822D63E8BDDD}" sibTransId="{9E41486B-55E7-47C7-863B-DAB9C13D8093}"/>
    <dgm:cxn modelId="{256B3955-FCDD-4DD7-A7F9-DADF4DA6DB58}" type="presOf" srcId="{4D27B183-2781-4A25-B17C-4242E8F3CCB8}" destId="{766F99B7-D931-44AD-A24C-BBAFF6AC716D}" srcOrd="0" destOrd="0" presId="urn:microsoft.com/office/officeart/2005/8/layout/vList3#2"/>
    <dgm:cxn modelId="{4BD8A914-76A9-404F-A748-3D1AE5C03C98}" type="presOf" srcId="{9BB31153-5F34-481B-8912-51E6E19C324B}" destId="{DFE0F7A1-F095-492E-82D9-3F9FDB9CF311}" srcOrd="0" destOrd="0" presId="urn:microsoft.com/office/officeart/2005/8/layout/vList3#2"/>
    <dgm:cxn modelId="{D7BE6D56-20A8-4FA7-A541-8771ADD88D01}" srcId="{4D27B183-2781-4A25-B17C-4242E8F3CCB8}" destId="{F71432FB-EB85-46AB-91E4-A992472206CF}" srcOrd="1" destOrd="0" parTransId="{47F0EA06-3AAA-43DA-8F79-2AE8EC268A2A}" sibTransId="{DC763F44-317D-4F9C-A84E-E6F5CF2BBA5F}"/>
    <dgm:cxn modelId="{2B0B272F-4C15-4C6E-BB3E-855642581AC8}" type="presOf" srcId="{F71432FB-EB85-46AB-91E4-A992472206CF}" destId="{B0FB1BD1-DAE3-42CD-BBB8-5548240292A6}" srcOrd="0" destOrd="0" presId="urn:microsoft.com/office/officeart/2005/8/layout/vList3#2"/>
    <dgm:cxn modelId="{A9BD8253-6EA9-492A-8D75-8FDA2B3AD82C}" type="presParOf" srcId="{766F99B7-D931-44AD-A24C-BBAFF6AC716D}" destId="{AEE1330B-907F-4307-9954-073A436AFEDF}" srcOrd="0" destOrd="0" presId="urn:microsoft.com/office/officeart/2005/8/layout/vList3#2"/>
    <dgm:cxn modelId="{98F0C456-CD25-46BE-918B-2FCEFE8D4609}" type="presParOf" srcId="{AEE1330B-907F-4307-9954-073A436AFEDF}" destId="{EA110B13-0939-45E6-AC5E-5265AD38DF03}" srcOrd="0" destOrd="0" presId="urn:microsoft.com/office/officeart/2005/8/layout/vList3#2"/>
    <dgm:cxn modelId="{0A6FAB02-AA12-455D-8490-0332DA982605}" type="presParOf" srcId="{AEE1330B-907F-4307-9954-073A436AFEDF}" destId="{DFE0F7A1-F095-492E-82D9-3F9FDB9CF311}" srcOrd="1" destOrd="0" presId="urn:microsoft.com/office/officeart/2005/8/layout/vList3#2"/>
    <dgm:cxn modelId="{EECD923B-7731-47EA-9AC6-0B50F26C2739}" type="presParOf" srcId="{766F99B7-D931-44AD-A24C-BBAFF6AC716D}" destId="{CD43D58B-2AA9-498D-8608-53D3634F8896}" srcOrd="1" destOrd="0" presId="urn:microsoft.com/office/officeart/2005/8/layout/vList3#2"/>
    <dgm:cxn modelId="{3FD7BA5A-85AE-472B-8190-8934783F5602}" type="presParOf" srcId="{766F99B7-D931-44AD-A24C-BBAFF6AC716D}" destId="{C635F4A4-BF1E-4A9F-8883-003E47073B4E}" srcOrd="2" destOrd="0" presId="urn:microsoft.com/office/officeart/2005/8/layout/vList3#2"/>
    <dgm:cxn modelId="{EFE9DD1B-E42A-46C8-A6C0-9A13E9B5402F}" type="presParOf" srcId="{C635F4A4-BF1E-4A9F-8883-003E47073B4E}" destId="{4E93F958-C9B5-4947-8135-5A5C1F0DFAB5}" srcOrd="0" destOrd="0" presId="urn:microsoft.com/office/officeart/2005/8/layout/vList3#2"/>
    <dgm:cxn modelId="{25276E6F-509C-4A41-90A2-24381ED447DA}" type="presParOf" srcId="{C635F4A4-BF1E-4A9F-8883-003E47073B4E}" destId="{B0FB1BD1-DAE3-42CD-BBB8-5548240292A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BEB01A4-5F4E-49D4-8410-CF999D2D6121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43092979-D325-4612-AF94-B224ED399261}">
      <dgm:prSet phldrT="[Text]" custT="1"/>
      <dgm:spPr/>
      <dgm:t>
        <a:bodyPr/>
        <a:lstStyle/>
        <a:p>
          <a:r>
            <a:rPr lang="sr-Latn-RS" sz="2000" dirty="0" smtClean="0"/>
            <a:t>I      izbor</a:t>
          </a:r>
          <a:endParaRPr lang="en-US" sz="2000" dirty="0"/>
        </a:p>
      </dgm:t>
    </dgm:pt>
    <dgm:pt modelId="{26C8E629-46D3-45B5-8697-4B766F986101}" type="parTrans" cxnId="{CE007DDC-97E7-4548-BEDB-E237276D48F9}">
      <dgm:prSet/>
      <dgm:spPr/>
      <dgm:t>
        <a:bodyPr/>
        <a:lstStyle/>
        <a:p>
          <a:endParaRPr lang="en-US"/>
        </a:p>
      </dgm:t>
    </dgm:pt>
    <dgm:pt modelId="{5A6DDE5A-CE69-4696-A0CC-C98C5AE14550}" type="sibTrans" cxnId="{CE007DDC-97E7-4548-BEDB-E237276D48F9}">
      <dgm:prSet/>
      <dgm:spPr/>
      <dgm:t>
        <a:bodyPr/>
        <a:lstStyle/>
        <a:p>
          <a:endParaRPr lang="en-US"/>
        </a:p>
      </dgm:t>
    </dgm:pt>
    <dgm:pt modelId="{12514D79-D3E5-499C-877A-147AD64B16D5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3      Mehaničar MPH</a:t>
          </a:r>
        </a:p>
        <a:p>
          <a:endParaRPr lang="en-US" sz="2000" dirty="0"/>
        </a:p>
      </dgm:t>
    </dgm:pt>
    <dgm:pt modelId="{115F34E1-7C49-481E-AA12-6697B3C6C914}" type="parTrans" cxnId="{AB7002A3-5EF2-450E-A902-428817D0F76B}">
      <dgm:prSet/>
      <dgm:spPr/>
      <dgm:t>
        <a:bodyPr/>
        <a:lstStyle/>
        <a:p>
          <a:endParaRPr lang="en-US"/>
        </a:p>
      </dgm:t>
    </dgm:pt>
    <dgm:pt modelId="{051C3B10-9B65-4044-92A6-8CEB75E3EC1F}" type="sibTrans" cxnId="{AB7002A3-5EF2-450E-A902-428817D0F76B}">
      <dgm:prSet/>
      <dgm:spPr/>
      <dgm:t>
        <a:bodyPr/>
        <a:lstStyle/>
        <a:p>
          <a:endParaRPr lang="en-US"/>
        </a:p>
      </dgm:t>
    </dgm:pt>
    <dgm:pt modelId="{7E080C95-CD3F-442B-B627-E0DA53097897}">
      <dgm:prSet phldrT="[Text]" custT="1"/>
      <dgm:spPr/>
      <dgm:t>
        <a:bodyPr/>
        <a:lstStyle/>
        <a:p>
          <a:r>
            <a:rPr lang="sr-Latn-RS" sz="2000" dirty="0" smtClean="0"/>
            <a:t>64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4C3A9ACE-3B0B-426E-9499-43C1591AD74A}" type="parTrans" cxnId="{827344AD-062F-4615-AB0D-29CA112A757B}">
      <dgm:prSet/>
      <dgm:spPr/>
      <dgm:t>
        <a:bodyPr/>
        <a:lstStyle/>
        <a:p>
          <a:endParaRPr lang="en-US"/>
        </a:p>
      </dgm:t>
    </dgm:pt>
    <dgm:pt modelId="{C6059F26-A5E3-43D8-B711-D74BF1D54364}" type="sibTrans" cxnId="{827344AD-062F-4615-AB0D-29CA112A757B}">
      <dgm:prSet/>
      <dgm:spPr/>
      <dgm:t>
        <a:bodyPr/>
        <a:lstStyle/>
        <a:p>
          <a:endParaRPr lang="en-US"/>
        </a:p>
      </dgm:t>
    </dgm:pt>
    <dgm:pt modelId="{7D7F6066-3CD2-4F51-9B36-755D518A701C}" type="pres">
      <dgm:prSet presAssocID="{7BEB01A4-5F4E-49D4-8410-CF999D2D6121}" presName="Name0" presStyleCnt="0">
        <dgm:presLayoutVars>
          <dgm:dir/>
          <dgm:animLvl val="lvl"/>
          <dgm:resizeHandles val="exact"/>
        </dgm:presLayoutVars>
      </dgm:prSet>
      <dgm:spPr/>
    </dgm:pt>
    <dgm:pt modelId="{C9DE7C07-C556-4E2D-9DD5-72DE734C6851}" type="pres">
      <dgm:prSet presAssocID="{43092979-D325-4612-AF94-B224ED399261}" presName="Name8" presStyleCnt="0"/>
      <dgm:spPr/>
    </dgm:pt>
    <dgm:pt modelId="{996F034D-928D-4B1A-9944-2BEE857C3D9C}" type="pres">
      <dgm:prSet presAssocID="{43092979-D325-4612-AF94-B224ED39926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4A326-316B-4196-B811-B2DEA2B3A54B}" type="pres">
      <dgm:prSet presAssocID="{43092979-D325-4612-AF94-B224ED3992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7DE80-6721-41D9-8079-223729F0E5C3}" type="pres">
      <dgm:prSet presAssocID="{12514D79-D3E5-499C-877A-147AD64B16D5}" presName="Name8" presStyleCnt="0"/>
      <dgm:spPr/>
    </dgm:pt>
    <dgm:pt modelId="{80E59A7A-6F2A-4177-BBDA-F4A44D5AAC5F}" type="pres">
      <dgm:prSet presAssocID="{12514D79-D3E5-499C-877A-147AD64B16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F76C5-1960-413E-A11D-77F64DDF4B88}" type="pres">
      <dgm:prSet presAssocID="{12514D79-D3E5-499C-877A-147AD64B1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509DF-74F0-4217-AA24-B24FC8F4874B}" type="pres">
      <dgm:prSet presAssocID="{7E080C95-CD3F-442B-B627-E0DA53097897}" presName="Name8" presStyleCnt="0"/>
      <dgm:spPr/>
    </dgm:pt>
    <dgm:pt modelId="{273C59A0-E655-49D8-A740-69EFAF534640}" type="pres">
      <dgm:prSet presAssocID="{7E080C95-CD3F-442B-B627-E0DA5309789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6729E-D352-4393-B2EC-7022CB245CF1}" type="pres">
      <dgm:prSet presAssocID="{7E080C95-CD3F-442B-B627-E0DA530978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7344AD-062F-4615-AB0D-29CA112A757B}" srcId="{7BEB01A4-5F4E-49D4-8410-CF999D2D6121}" destId="{7E080C95-CD3F-442B-B627-E0DA53097897}" srcOrd="2" destOrd="0" parTransId="{4C3A9ACE-3B0B-426E-9499-43C1591AD74A}" sibTransId="{C6059F26-A5E3-43D8-B711-D74BF1D54364}"/>
    <dgm:cxn modelId="{FCA8BA77-EAA1-4A35-AF9C-4DC678CCB070}" type="presOf" srcId="{12514D79-D3E5-499C-877A-147AD64B16D5}" destId="{1A9F76C5-1960-413E-A11D-77F64DDF4B88}" srcOrd="1" destOrd="0" presId="urn:microsoft.com/office/officeart/2005/8/layout/pyramid1"/>
    <dgm:cxn modelId="{E4B95E15-10A0-45AE-8F28-0DC98D2FEE81}" type="presOf" srcId="{7E080C95-CD3F-442B-B627-E0DA53097897}" destId="{FAE6729E-D352-4393-B2EC-7022CB245CF1}" srcOrd="1" destOrd="0" presId="urn:microsoft.com/office/officeart/2005/8/layout/pyramid1"/>
    <dgm:cxn modelId="{59EFFC7D-313A-4855-9427-DBC30D3B5E16}" type="presOf" srcId="{43092979-D325-4612-AF94-B224ED399261}" destId="{996F034D-928D-4B1A-9944-2BEE857C3D9C}" srcOrd="0" destOrd="0" presId="urn:microsoft.com/office/officeart/2005/8/layout/pyramid1"/>
    <dgm:cxn modelId="{647C4065-B97E-4F54-A671-4606E29276A3}" type="presOf" srcId="{7E080C95-CD3F-442B-B627-E0DA53097897}" destId="{273C59A0-E655-49D8-A740-69EFAF534640}" srcOrd="0" destOrd="0" presId="urn:microsoft.com/office/officeart/2005/8/layout/pyramid1"/>
    <dgm:cxn modelId="{4AF08831-9497-45B5-A77B-7C49B317B6BF}" type="presOf" srcId="{43092979-D325-4612-AF94-B224ED399261}" destId="{E5A4A326-316B-4196-B811-B2DEA2B3A54B}" srcOrd="1" destOrd="0" presId="urn:microsoft.com/office/officeart/2005/8/layout/pyramid1"/>
    <dgm:cxn modelId="{CE007DDC-97E7-4548-BEDB-E237276D48F9}" srcId="{7BEB01A4-5F4E-49D4-8410-CF999D2D6121}" destId="{43092979-D325-4612-AF94-B224ED399261}" srcOrd="0" destOrd="0" parTransId="{26C8E629-46D3-45B5-8697-4B766F986101}" sibTransId="{5A6DDE5A-CE69-4696-A0CC-C98C5AE14550}"/>
    <dgm:cxn modelId="{7310F4F6-ED79-4BD9-B580-F6BE36E7D873}" type="presOf" srcId="{12514D79-D3E5-499C-877A-147AD64B16D5}" destId="{80E59A7A-6F2A-4177-BBDA-F4A44D5AAC5F}" srcOrd="0" destOrd="0" presId="urn:microsoft.com/office/officeart/2005/8/layout/pyramid1"/>
    <dgm:cxn modelId="{61CDF540-A625-4A70-B135-E3F870F5E055}" type="presOf" srcId="{7BEB01A4-5F4E-49D4-8410-CF999D2D6121}" destId="{7D7F6066-3CD2-4F51-9B36-755D518A701C}" srcOrd="0" destOrd="0" presId="urn:microsoft.com/office/officeart/2005/8/layout/pyramid1"/>
    <dgm:cxn modelId="{AB7002A3-5EF2-450E-A902-428817D0F76B}" srcId="{7BEB01A4-5F4E-49D4-8410-CF999D2D6121}" destId="{12514D79-D3E5-499C-877A-147AD64B16D5}" srcOrd="1" destOrd="0" parTransId="{115F34E1-7C49-481E-AA12-6697B3C6C914}" sibTransId="{051C3B10-9B65-4044-92A6-8CEB75E3EC1F}"/>
    <dgm:cxn modelId="{7EFE223A-CDB6-46B3-8DCE-0B131F6EED9D}" type="presParOf" srcId="{7D7F6066-3CD2-4F51-9B36-755D518A701C}" destId="{C9DE7C07-C556-4E2D-9DD5-72DE734C6851}" srcOrd="0" destOrd="0" presId="urn:microsoft.com/office/officeart/2005/8/layout/pyramid1"/>
    <dgm:cxn modelId="{44FD0275-A52A-419A-AB46-F0D4F20D1640}" type="presParOf" srcId="{C9DE7C07-C556-4E2D-9DD5-72DE734C6851}" destId="{996F034D-928D-4B1A-9944-2BEE857C3D9C}" srcOrd="0" destOrd="0" presId="urn:microsoft.com/office/officeart/2005/8/layout/pyramid1"/>
    <dgm:cxn modelId="{732DA041-705D-4EA6-BF6A-3E22FF92DAD1}" type="presParOf" srcId="{C9DE7C07-C556-4E2D-9DD5-72DE734C6851}" destId="{E5A4A326-316B-4196-B811-B2DEA2B3A54B}" srcOrd="1" destOrd="0" presId="urn:microsoft.com/office/officeart/2005/8/layout/pyramid1"/>
    <dgm:cxn modelId="{DA9F355C-C51F-4033-9271-019B5D0615B4}" type="presParOf" srcId="{7D7F6066-3CD2-4F51-9B36-755D518A701C}" destId="{2357DE80-6721-41D9-8079-223729F0E5C3}" srcOrd="1" destOrd="0" presId="urn:microsoft.com/office/officeart/2005/8/layout/pyramid1"/>
    <dgm:cxn modelId="{4EAFA674-283E-432C-AC83-B53B4A8BA428}" type="presParOf" srcId="{2357DE80-6721-41D9-8079-223729F0E5C3}" destId="{80E59A7A-6F2A-4177-BBDA-F4A44D5AAC5F}" srcOrd="0" destOrd="0" presId="urn:microsoft.com/office/officeart/2005/8/layout/pyramid1"/>
    <dgm:cxn modelId="{0F4A91BD-8262-4162-A5D0-8125D37B678E}" type="presParOf" srcId="{2357DE80-6721-41D9-8079-223729F0E5C3}" destId="{1A9F76C5-1960-413E-A11D-77F64DDF4B88}" srcOrd="1" destOrd="0" presId="urn:microsoft.com/office/officeart/2005/8/layout/pyramid1"/>
    <dgm:cxn modelId="{C5A84ED5-87CC-4350-86DB-E8D519EBE671}" type="presParOf" srcId="{7D7F6066-3CD2-4F51-9B36-755D518A701C}" destId="{2CB509DF-74F0-4217-AA24-B24FC8F4874B}" srcOrd="2" destOrd="0" presId="urn:microsoft.com/office/officeart/2005/8/layout/pyramid1"/>
    <dgm:cxn modelId="{1382C32F-013E-434E-84EC-2473912CDCEE}" type="presParOf" srcId="{2CB509DF-74F0-4217-AA24-B24FC8F4874B}" destId="{273C59A0-E655-49D8-A740-69EFAF534640}" srcOrd="0" destOrd="0" presId="urn:microsoft.com/office/officeart/2005/8/layout/pyramid1"/>
    <dgm:cxn modelId="{ED700121-DD28-4AC9-B679-E2892608E217}" type="presParOf" srcId="{2CB509DF-74F0-4217-AA24-B24FC8F4874B}" destId="{FAE6729E-D352-4393-B2EC-7022CB245CF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35C8D4A-3839-4F2B-91B8-EDA8A04F2603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972EFA42-8245-46DD-AEFA-DF55212C95C8}">
      <dgm:prSet phldrT="[Text]" custT="1"/>
      <dgm:spPr/>
      <dgm:t>
        <a:bodyPr/>
        <a:lstStyle/>
        <a:p>
          <a:r>
            <a:rPr lang="sr-Latn-RS" sz="2000" dirty="0" smtClean="0"/>
            <a:t>II    izbor</a:t>
          </a:r>
          <a:endParaRPr lang="en-US" sz="2000" dirty="0"/>
        </a:p>
      </dgm:t>
    </dgm:pt>
    <dgm:pt modelId="{B4AD0106-A19E-43FE-A10A-88B0689AE103}" type="parTrans" cxnId="{AE0FFB05-51B1-4DA9-834F-ACC07DB0F4E4}">
      <dgm:prSet/>
      <dgm:spPr/>
      <dgm:t>
        <a:bodyPr/>
        <a:lstStyle/>
        <a:p>
          <a:endParaRPr lang="en-US"/>
        </a:p>
      </dgm:t>
    </dgm:pt>
    <dgm:pt modelId="{05E0B18E-9DDC-44B6-A762-58C44367927E}" type="sibTrans" cxnId="{AE0FFB05-51B1-4DA9-834F-ACC07DB0F4E4}">
      <dgm:prSet/>
      <dgm:spPr/>
      <dgm:t>
        <a:bodyPr/>
        <a:lstStyle/>
        <a:p>
          <a:endParaRPr lang="en-US"/>
        </a:p>
      </dgm:t>
    </dgm:pt>
    <dgm:pt modelId="{4E7D1DE8-0081-407E-9A2E-479B526F1F21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7 Mehaničar MPH</a:t>
          </a:r>
        </a:p>
        <a:p>
          <a:endParaRPr lang="en-US" sz="2000" dirty="0"/>
        </a:p>
      </dgm:t>
    </dgm:pt>
    <dgm:pt modelId="{E8871F13-933E-453C-BFE9-283701DD28BE}" type="parTrans" cxnId="{AFC4F246-6DE9-44BE-937A-1DFC132B8B9A}">
      <dgm:prSet/>
      <dgm:spPr/>
      <dgm:t>
        <a:bodyPr/>
        <a:lstStyle/>
        <a:p>
          <a:endParaRPr lang="en-US"/>
        </a:p>
      </dgm:t>
    </dgm:pt>
    <dgm:pt modelId="{B449C2D8-6DDD-4D4F-BBB6-9524A48D6FD2}" type="sibTrans" cxnId="{AFC4F246-6DE9-44BE-937A-1DFC132B8B9A}">
      <dgm:prSet/>
      <dgm:spPr/>
      <dgm:t>
        <a:bodyPr/>
        <a:lstStyle/>
        <a:p>
          <a:endParaRPr lang="en-US"/>
        </a:p>
      </dgm:t>
    </dgm:pt>
    <dgm:pt modelId="{38DF5E83-03D4-4A87-89FF-38360533E326}">
      <dgm:prSet phldrT="[Text]" custT="1"/>
      <dgm:spPr/>
      <dgm:t>
        <a:bodyPr/>
        <a:lstStyle/>
        <a:p>
          <a:r>
            <a:rPr lang="sr-Latn-RS" sz="2000" dirty="0" smtClean="0"/>
            <a:t>84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681C0BE4-DC37-4A73-9AA4-F9BC0F700671}" type="parTrans" cxnId="{F82F6BF2-52FB-4BA9-9D8B-9FA3F0D9398A}">
      <dgm:prSet/>
      <dgm:spPr/>
      <dgm:t>
        <a:bodyPr/>
        <a:lstStyle/>
        <a:p>
          <a:endParaRPr lang="en-US"/>
        </a:p>
      </dgm:t>
    </dgm:pt>
    <dgm:pt modelId="{65A69F6B-BDFA-419B-8D8B-ECF26FCC8D9C}" type="sibTrans" cxnId="{F82F6BF2-52FB-4BA9-9D8B-9FA3F0D9398A}">
      <dgm:prSet/>
      <dgm:spPr/>
      <dgm:t>
        <a:bodyPr/>
        <a:lstStyle/>
        <a:p>
          <a:endParaRPr lang="en-US"/>
        </a:p>
      </dgm:t>
    </dgm:pt>
    <dgm:pt modelId="{229C57BD-0C2B-4104-B947-DE56DFF4DD23}" type="pres">
      <dgm:prSet presAssocID="{735C8D4A-3839-4F2B-91B8-EDA8A04F2603}" presName="Name0" presStyleCnt="0">
        <dgm:presLayoutVars>
          <dgm:dir/>
          <dgm:animLvl val="lvl"/>
          <dgm:resizeHandles val="exact"/>
        </dgm:presLayoutVars>
      </dgm:prSet>
      <dgm:spPr/>
    </dgm:pt>
    <dgm:pt modelId="{737B9A8A-6F38-4E52-82F4-FF76F6B157AD}" type="pres">
      <dgm:prSet presAssocID="{972EFA42-8245-46DD-AEFA-DF55212C95C8}" presName="Name8" presStyleCnt="0"/>
      <dgm:spPr/>
    </dgm:pt>
    <dgm:pt modelId="{DFB91876-B048-4676-9EBE-2AF63025650A}" type="pres">
      <dgm:prSet presAssocID="{972EFA42-8245-46DD-AEFA-DF55212C95C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AE3D-9833-43BA-B676-BCD7F01A0537}" type="pres">
      <dgm:prSet presAssocID="{972EFA42-8245-46DD-AEFA-DF55212C95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4D0BC-B5D1-413F-B6B8-00FBE1CDFDAA}" type="pres">
      <dgm:prSet presAssocID="{4E7D1DE8-0081-407E-9A2E-479B526F1F21}" presName="Name8" presStyleCnt="0"/>
      <dgm:spPr/>
    </dgm:pt>
    <dgm:pt modelId="{A644EC5D-2C93-4A18-B322-22A47C84F673}" type="pres">
      <dgm:prSet presAssocID="{4E7D1DE8-0081-407E-9A2E-479B526F1F2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9014-EF6F-4D5C-B97F-AC23AAD073B2}" type="pres">
      <dgm:prSet presAssocID="{4E7D1DE8-0081-407E-9A2E-479B526F1F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AA1E-2210-4625-8419-4364B0EB811C}" type="pres">
      <dgm:prSet presAssocID="{38DF5E83-03D4-4A87-89FF-38360533E326}" presName="Name8" presStyleCnt="0"/>
      <dgm:spPr/>
    </dgm:pt>
    <dgm:pt modelId="{94939CAA-F9B0-4C8A-886A-B2DF8E639B6F}" type="pres">
      <dgm:prSet presAssocID="{38DF5E83-03D4-4A87-89FF-38360533E326}" presName="level" presStyleLbl="node1" presStyleIdx="2" presStyleCnt="3" custLinFactNeighborY="-37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BFBEC-394C-4319-B1E1-E2DF02FED9AC}" type="pres">
      <dgm:prSet presAssocID="{38DF5E83-03D4-4A87-89FF-38360533E3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F6BF2-52FB-4BA9-9D8B-9FA3F0D9398A}" srcId="{735C8D4A-3839-4F2B-91B8-EDA8A04F2603}" destId="{38DF5E83-03D4-4A87-89FF-38360533E326}" srcOrd="2" destOrd="0" parTransId="{681C0BE4-DC37-4A73-9AA4-F9BC0F700671}" sibTransId="{65A69F6B-BDFA-419B-8D8B-ECF26FCC8D9C}"/>
    <dgm:cxn modelId="{AE0FFB05-51B1-4DA9-834F-ACC07DB0F4E4}" srcId="{735C8D4A-3839-4F2B-91B8-EDA8A04F2603}" destId="{972EFA42-8245-46DD-AEFA-DF55212C95C8}" srcOrd="0" destOrd="0" parTransId="{B4AD0106-A19E-43FE-A10A-88B0689AE103}" sibTransId="{05E0B18E-9DDC-44B6-A762-58C44367927E}"/>
    <dgm:cxn modelId="{AEDEDB22-AE43-4DDC-9C10-F57425B0C18A}" type="presOf" srcId="{38DF5E83-03D4-4A87-89FF-38360533E326}" destId="{94939CAA-F9B0-4C8A-886A-B2DF8E639B6F}" srcOrd="0" destOrd="0" presId="urn:microsoft.com/office/officeart/2005/8/layout/pyramid1"/>
    <dgm:cxn modelId="{8DAEBF3F-432B-47B3-A5BD-7778EAF52B40}" type="presOf" srcId="{735C8D4A-3839-4F2B-91B8-EDA8A04F2603}" destId="{229C57BD-0C2B-4104-B947-DE56DFF4DD23}" srcOrd="0" destOrd="0" presId="urn:microsoft.com/office/officeart/2005/8/layout/pyramid1"/>
    <dgm:cxn modelId="{540A72FA-5CE9-4692-81A1-849B30599BD9}" type="presOf" srcId="{4E7D1DE8-0081-407E-9A2E-479B526F1F21}" destId="{A644EC5D-2C93-4A18-B322-22A47C84F673}" srcOrd="0" destOrd="0" presId="urn:microsoft.com/office/officeart/2005/8/layout/pyramid1"/>
    <dgm:cxn modelId="{B4DD6637-99BE-4BC9-ABC9-A17BF1F946EF}" type="presOf" srcId="{972EFA42-8245-46DD-AEFA-DF55212C95C8}" destId="{DFB91876-B048-4676-9EBE-2AF63025650A}" srcOrd="0" destOrd="0" presId="urn:microsoft.com/office/officeart/2005/8/layout/pyramid1"/>
    <dgm:cxn modelId="{2391083D-7B92-4B91-83A8-82D84491AE88}" type="presOf" srcId="{972EFA42-8245-46DD-AEFA-DF55212C95C8}" destId="{7A63AE3D-9833-43BA-B676-BCD7F01A0537}" srcOrd="1" destOrd="0" presId="urn:microsoft.com/office/officeart/2005/8/layout/pyramid1"/>
    <dgm:cxn modelId="{E70CFBFC-4918-4463-9BD8-897C19E36083}" type="presOf" srcId="{38DF5E83-03D4-4A87-89FF-38360533E326}" destId="{4C4BFBEC-394C-4319-B1E1-E2DF02FED9AC}" srcOrd="1" destOrd="0" presId="urn:microsoft.com/office/officeart/2005/8/layout/pyramid1"/>
    <dgm:cxn modelId="{AFC4F246-6DE9-44BE-937A-1DFC132B8B9A}" srcId="{735C8D4A-3839-4F2B-91B8-EDA8A04F2603}" destId="{4E7D1DE8-0081-407E-9A2E-479B526F1F21}" srcOrd="1" destOrd="0" parTransId="{E8871F13-933E-453C-BFE9-283701DD28BE}" sibTransId="{B449C2D8-6DDD-4D4F-BBB6-9524A48D6FD2}"/>
    <dgm:cxn modelId="{9DB57450-DE00-46F8-B1E2-C49003B27F1F}" type="presOf" srcId="{4E7D1DE8-0081-407E-9A2E-479B526F1F21}" destId="{450E9014-EF6F-4D5C-B97F-AC23AAD073B2}" srcOrd="1" destOrd="0" presId="urn:microsoft.com/office/officeart/2005/8/layout/pyramid1"/>
    <dgm:cxn modelId="{755EBB3F-2AC1-4E88-BCD6-753235F7B425}" type="presParOf" srcId="{229C57BD-0C2B-4104-B947-DE56DFF4DD23}" destId="{737B9A8A-6F38-4E52-82F4-FF76F6B157AD}" srcOrd="0" destOrd="0" presId="urn:microsoft.com/office/officeart/2005/8/layout/pyramid1"/>
    <dgm:cxn modelId="{C1C2EBE3-A3FF-4B06-9D87-E012FD679CCD}" type="presParOf" srcId="{737B9A8A-6F38-4E52-82F4-FF76F6B157AD}" destId="{DFB91876-B048-4676-9EBE-2AF63025650A}" srcOrd="0" destOrd="0" presId="urn:microsoft.com/office/officeart/2005/8/layout/pyramid1"/>
    <dgm:cxn modelId="{CE27BFBE-DE20-46CA-A5DD-B1971DA6AF12}" type="presParOf" srcId="{737B9A8A-6F38-4E52-82F4-FF76F6B157AD}" destId="{7A63AE3D-9833-43BA-B676-BCD7F01A0537}" srcOrd="1" destOrd="0" presId="urn:microsoft.com/office/officeart/2005/8/layout/pyramid1"/>
    <dgm:cxn modelId="{04D4002C-EC39-425F-8B8B-56F160A35889}" type="presParOf" srcId="{229C57BD-0C2B-4104-B947-DE56DFF4DD23}" destId="{DA64D0BC-B5D1-413F-B6B8-00FBE1CDFDAA}" srcOrd="1" destOrd="0" presId="urn:microsoft.com/office/officeart/2005/8/layout/pyramid1"/>
    <dgm:cxn modelId="{CCFC1812-1549-4471-B8BE-9336369C0CE4}" type="presParOf" srcId="{DA64D0BC-B5D1-413F-B6B8-00FBE1CDFDAA}" destId="{A644EC5D-2C93-4A18-B322-22A47C84F673}" srcOrd="0" destOrd="0" presId="urn:microsoft.com/office/officeart/2005/8/layout/pyramid1"/>
    <dgm:cxn modelId="{62728F2D-B17D-4C57-9160-136055258B86}" type="presParOf" srcId="{DA64D0BC-B5D1-413F-B6B8-00FBE1CDFDAA}" destId="{450E9014-EF6F-4D5C-B97F-AC23AAD073B2}" srcOrd="1" destOrd="0" presId="urn:microsoft.com/office/officeart/2005/8/layout/pyramid1"/>
    <dgm:cxn modelId="{E1238E29-F93F-4D28-B9E2-DF22BB154E12}" type="presParOf" srcId="{229C57BD-0C2B-4104-B947-DE56DFF4DD23}" destId="{77A3AA1E-2210-4625-8419-4364B0EB811C}" srcOrd="2" destOrd="0" presId="urn:microsoft.com/office/officeart/2005/8/layout/pyramid1"/>
    <dgm:cxn modelId="{ABCA62EE-3919-4D4D-B30D-DAC1F916169C}" type="presParOf" srcId="{77A3AA1E-2210-4625-8419-4364B0EB811C}" destId="{94939CAA-F9B0-4C8A-886A-B2DF8E639B6F}" srcOrd="0" destOrd="0" presId="urn:microsoft.com/office/officeart/2005/8/layout/pyramid1"/>
    <dgm:cxn modelId="{1BF1DCEB-EC98-41FD-AAC1-B40A114293EF}" type="presParOf" srcId="{77A3AA1E-2210-4625-8419-4364B0EB811C}" destId="{4C4BFBEC-394C-4319-B1E1-E2DF02FED9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75A411-BB39-4241-93E9-52D827297C2D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B9E2A788-7B95-4DE9-8015-85F6F7D57EDB}">
      <dgm:prSet phldrT="[Text]" custT="1"/>
      <dgm:spPr/>
      <dgm:t>
        <a:bodyPr/>
        <a:lstStyle/>
        <a:p>
          <a:r>
            <a:rPr lang="sr-Latn-RS" sz="2000" dirty="0" smtClean="0"/>
            <a:t>III      izbor</a:t>
          </a:r>
          <a:endParaRPr lang="en-US" sz="2000" dirty="0"/>
        </a:p>
      </dgm:t>
    </dgm:pt>
    <dgm:pt modelId="{1C2B0C1B-B36B-46F1-887F-53555DC97594}" type="parTrans" cxnId="{2C169CDA-1C33-4B97-9215-358B31073B5F}">
      <dgm:prSet/>
      <dgm:spPr/>
      <dgm:t>
        <a:bodyPr/>
        <a:lstStyle/>
        <a:p>
          <a:endParaRPr lang="en-US"/>
        </a:p>
      </dgm:t>
    </dgm:pt>
    <dgm:pt modelId="{508BE330-CA6D-4899-BD78-1417B770521C}" type="sibTrans" cxnId="{2C169CDA-1C33-4B97-9215-358B31073B5F}">
      <dgm:prSet/>
      <dgm:spPr/>
      <dgm:t>
        <a:bodyPr/>
        <a:lstStyle/>
        <a:p>
          <a:endParaRPr lang="en-US"/>
        </a:p>
      </dgm:t>
    </dgm:pt>
    <dgm:pt modelId="{44B0709D-E279-4102-B74D-FB8BC047327B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7 Mehaničar MPH</a:t>
          </a:r>
        </a:p>
        <a:p>
          <a:endParaRPr lang="en-US" sz="2000" dirty="0"/>
        </a:p>
      </dgm:t>
    </dgm:pt>
    <dgm:pt modelId="{9F9C248E-0ABD-4367-BDBB-5A4D35D47EB8}" type="parTrans" cxnId="{B17CBBC6-6157-4298-BD71-F2816A4A5CB1}">
      <dgm:prSet/>
      <dgm:spPr/>
      <dgm:t>
        <a:bodyPr/>
        <a:lstStyle/>
        <a:p>
          <a:endParaRPr lang="en-US"/>
        </a:p>
      </dgm:t>
    </dgm:pt>
    <dgm:pt modelId="{5A90EB70-AF19-4773-9127-64D3E6A7CF86}" type="sibTrans" cxnId="{B17CBBC6-6157-4298-BD71-F2816A4A5CB1}">
      <dgm:prSet/>
      <dgm:spPr/>
      <dgm:t>
        <a:bodyPr/>
        <a:lstStyle/>
        <a:p>
          <a:endParaRPr lang="en-US"/>
        </a:p>
      </dgm:t>
    </dgm:pt>
    <dgm:pt modelId="{7799BF28-9230-4BED-81E8-3FA4A0AC0781}">
      <dgm:prSet phldrT="[Text]" custT="1"/>
      <dgm:spPr/>
      <dgm:t>
        <a:bodyPr/>
        <a:lstStyle/>
        <a:p>
          <a:r>
            <a:rPr lang="sr-Latn-RS" sz="2000" dirty="0" smtClean="0"/>
            <a:t>88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2C3859A3-2867-44D3-BE5C-7ED6F576E7F2}" type="parTrans" cxnId="{880C9DFF-770A-4BEC-9D29-1506616C35BF}">
      <dgm:prSet/>
      <dgm:spPr/>
      <dgm:t>
        <a:bodyPr/>
        <a:lstStyle/>
        <a:p>
          <a:endParaRPr lang="en-US"/>
        </a:p>
      </dgm:t>
    </dgm:pt>
    <dgm:pt modelId="{E091630C-1D2B-44B2-B5B6-0E680568CABF}" type="sibTrans" cxnId="{880C9DFF-770A-4BEC-9D29-1506616C35BF}">
      <dgm:prSet/>
      <dgm:spPr/>
      <dgm:t>
        <a:bodyPr/>
        <a:lstStyle/>
        <a:p>
          <a:endParaRPr lang="en-US"/>
        </a:p>
      </dgm:t>
    </dgm:pt>
    <dgm:pt modelId="{4F75F2B3-C4EA-4E76-8C6F-4B7D6D573D55}" type="pres">
      <dgm:prSet presAssocID="{0F75A411-BB39-4241-93E9-52D827297C2D}" presName="Name0" presStyleCnt="0">
        <dgm:presLayoutVars>
          <dgm:dir/>
          <dgm:animLvl val="lvl"/>
          <dgm:resizeHandles val="exact"/>
        </dgm:presLayoutVars>
      </dgm:prSet>
      <dgm:spPr/>
    </dgm:pt>
    <dgm:pt modelId="{1E0DA975-9C15-4113-A0DF-A384553D42EA}" type="pres">
      <dgm:prSet presAssocID="{B9E2A788-7B95-4DE9-8015-85F6F7D57EDB}" presName="Name8" presStyleCnt="0"/>
      <dgm:spPr/>
    </dgm:pt>
    <dgm:pt modelId="{0BC6537A-6C4F-4BDE-886E-986AFE213E35}" type="pres">
      <dgm:prSet presAssocID="{B9E2A788-7B95-4DE9-8015-85F6F7D57ED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C4728-3DB9-4023-8E95-8BB2017E4E46}" type="pres">
      <dgm:prSet presAssocID="{B9E2A788-7B95-4DE9-8015-85F6F7D57E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C801D-E91A-4C78-8FF7-665E01660C6C}" type="pres">
      <dgm:prSet presAssocID="{44B0709D-E279-4102-B74D-FB8BC047327B}" presName="Name8" presStyleCnt="0"/>
      <dgm:spPr/>
    </dgm:pt>
    <dgm:pt modelId="{C9783070-B783-4046-8E17-2802FAFD7DCB}" type="pres">
      <dgm:prSet presAssocID="{44B0709D-E279-4102-B74D-FB8BC047327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5426F-F5B9-43F7-B8CF-6EA8C2512E3C}" type="pres">
      <dgm:prSet presAssocID="{44B0709D-E279-4102-B74D-FB8BC04732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56ED9-100D-4D14-911B-B15007718F07}" type="pres">
      <dgm:prSet presAssocID="{7799BF28-9230-4BED-81E8-3FA4A0AC0781}" presName="Name8" presStyleCnt="0"/>
      <dgm:spPr/>
    </dgm:pt>
    <dgm:pt modelId="{2E6F6806-0146-47B3-ADC5-FDC60EEB1E0E}" type="pres">
      <dgm:prSet presAssocID="{7799BF28-9230-4BED-81E8-3FA4A0AC078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557B-7096-4D4C-A46D-8BFD5EB9B112}" type="pres">
      <dgm:prSet presAssocID="{7799BF28-9230-4BED-81E8-3FA4A0AC07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BDF06-F5DE-4291-A13A-763D122DFA3B}" type="presOf" srcId="{B9E2A788-7B95-4DE9-8015-85F6F7D57EDB}" destId="{626C4728-3DB9-4023-8E95-8BB2017E4E46}" srcOrd="1" destOrd="0" presId="urn:microsoft.com/office/officeart/2005/8/layout/pyramid1"/>
    <dgm:cxn modelId="{2C169CDA-1C33-4B97-9215-358B31073B5F}" srcId="{0F75A411-BB39-4241-93E9-52D827297C2D}" destId="{B9E2A788-7B95-4DE9-8015-85F6F7D57EDB}" srcOrd="0" destOrd="0" parTransId="{1C2B0C1B-B36B-46F1-887F-53555DC97594}" sibTransId="{508BE330-CA6D-4899-BD78-1417B770521C}"/>
    <dgm:cxn modelId="{CB219582-1117-4D84-82C6-F6F8A6F7607C}" type="presOf" srcId="{44B0709D-E279-4102-B74D-FB8BC047327B}" destId="{F1B5426F-F5B9-43F7-B8CF-6EA8C2512E3C}" srcOrd="1" destOrd="0" presId="urn:microsoft.com/office/officeart/2005/8/layout/pyramid1"/>
    <dgm:cxn modelId="{B17CBBC6-6157-4298-BD71-F2816A4A5CB1}" srcId="{0F75A411-BB39-4241-93E9-52D827297C2D}" destId="{44B0709D-E279-4102-B74D-FB8BC047327B}" srcOrd="1" destOrd="0" parTransId="{9F9C248E-0ABD-4367-BDBB-5A4D35D47EB8}" sibTransId="{5A90EB70-AF19-4773-9127-64D3E6A7CF86}"/>
    <dgm:cxn modelId="{27068138-8CAA-4CA1-B39A-C50306CA41C9}" type="presOf" srcId="{7799BF28-9230-4BED-81E8-3FA4A0AC0781}" destId="{2E6F6806-0146-47B3-ADC5-FDC60EEB1E0E}" srcOrd="0" destOrd="0" presId="urn:microsoft.com/office/officeart/2005/8/layout/pyramid1"/>
    <dgm:cxn modelId="{4E351D91-234C-4627-8968-7B395B3139EB}" type="presOf" srcId="{0F75A411-BB39-4241-93E9-52D827297C2D}" destId="{4F75F2B3-C4EA-4E76-8C6F-4B7D6D573D55}" srcOrd="0" destOrd="0" presId="urn:microsoft.com/office/officeart/2005/8/layout/pyramid1"/>
    <dgm:cxn modelId="{1087F8DF-9E5F-4059-8BB8-FD795F366970}" type="presOf" srcId="{B9E2A788-7B95-4DE9-8015-85F6F7D57EDB}" destId="{0BC6537A-6C4F-4BDE-886E-986AFE213E35}" srcOrd="0" destOrd="0" presId="urn:microsoft.com/office/officeart/2005/8/layout/pyramid1"/>
    <dgm:cxn modelId="{57D060C7-6823-47CD-B89C-68110E0CC04B}" type="presOf" srcId="{44B0709D-E279-4102-B74D-FB8BC047327B}" destId="{C9783070-B783-4046-8E17-2802FAFD7DCB}" srcOrd="0" destOrd="0" presId="urn:microsoft.com/office/officeart/2005/8/layout/pyramid1"/>
    <dgm:cxn modelId="{880C9DFF-770A-4BEC-9D29-1506616C35BF}" srcId="{0F75A411-BB39-4241-93E9-52D827297C2D}" destId="{7799BF28-9230-4BED-81E8-3FA4A0AC0781}" srcOrd="2" destOrd="0" parTransId="{2C3859A3-2867-44D3-BE5C-7ED6F576E7F2}" sibTransId="{E091630C-1D2B-44B2-B5B6-0E680568CABF}"/>
    <dgm:cxn modelId="{EFB11C67-63A3-4A24-A4B7-0839C8CBB72E}" type="presOf" srcId="{7799BF28-9230-4BED-81E8-3FA4A0AC0781}" destId="{47FA557B-7096-4D4C-A46D-8BFD5EB9B112}" srcOrd="1" destOrd="0" presId="urn:microsoft.com/office/officeart/2005/8/layout/pyramid1"/>
    <dgm:cxn modelId="{CDF745C8-77E6-427B-A6B8-29C126F8A6E8}" type="presParOf" srcId="{4F75F2B3-C4EA-4E76-8C6F-4B7D6D573D55}" destId="{1E0DA975-9C15-4113-A0DF-A384553D42EA}" srcOrd="0" destOrd="0" presId="urn:microsoft.com/office/officeart/2005/8/layout/pyramid1"/>
    <dgm:cxn modelId="{CA3822DE-61E7-453C-A58C-0A21228D4952}" type="presParOf" srcId="{1E0DA975-9C15-4113-A0DF-A384553D42EA}" destId="{0BC6537A-6C4F-4BDE-886E-986AFE213E35}" srcOrd="0" destOrd="0" presId="urn:microsoft.com/office/officeart/2005/8/layout/pyramid1"/>
    <dgm:cxn modelId="{BD0593B4-176E-4D19-A506-0B5702AFBAE2}" type="presParOf" srcId="{1E0DA975-9C15-4113-A0DF-A384553D42EA}" destId="{626C4728-3DB9-4023-8E95-8BB2017E4E46}" srcOrd="1" destOrd="0" presId="urn:microsoft.com/office/officeart/2005/8/layout/pyramid1"/>
    <dgm:cxn modelId="{9D213D74-DE40-4520-B004-3AB3E920FEDD}" type="presParOf" srcId="{4F75F2B3-C4EA-4E76-8C6F-4B7D6D573D55}" destId="{7BAC801D-E91A-4C78-8FF7-665E01660C6C}" srcOrd="1" destOrd="0" presId="urn:microsoft.com/office/officeart/2005/8/layout/pyramid1"/>
    <dgm:cxn modelId="{66E75952-303C-4F1E-8081-F71D111E52D7}" type="presParOf" srcId="{7BAC801D-E91A-4C78-8FF7-665E01660C6C}" destId="{C9783070-B783-4046-8E17-2802FAFD7DCB}" srcOrd="0" destOrd="0" presId="urn:microsoft.com/office/officeart/2005/8/layout/pyramid1"/>
    <dgm:cxn modelId="{03F28428-AEBB-4C80-B575-E538D0F7467B}" type="presParOf" srcId="{7BAC801D-E91A-4C78-8FF7-665E01660C6C}" destId="{F1B5426F-F5B9-43F7-B8CF-6EA8C2512E3C}" srcOrd="1" destOrd="0" presId="urn:microsoft.com/office/officeart/2005/8/layout/pyramid1"/>
    <dgm:cxn modelId="{CBDA830E-2EE9-4F42-8980-84903BA3D6C0}" type="presParOf" srcId="{4F75F2B3-C4EA-4E76-8C6F-4B7D6D573D55}" destId="{B2E56ED9-100D-4D14-911B-B15007718F07}" srcOrd="2" destOrd="0" presId="urn:microsoft.com/office/officeart/2005/8/layout/pyramid1"/>
    <dgm:cxn modelId="{CA0A5FB3-39D6-4D62-AC13-AD3A6977D03F}" type="presParOf" srcId="{B2E56ED9-100D-4D14-911B-B15007718F07}" destId="{2E6F6806-0146-47B3-ADC5-FDC60EEB1E0E}" srcOrd="0" destOrd="0" presId="urn:microsoft.com/office/officeart/2005/8/layout/pyramid1"/>
    <dgm:cxn modelId="{122B3748-2874-4587-BFEF-F96BC7798DC9}" type="presParOf" srcId="{B2E56ED9-100D-4D14-911B-B15007718F07}" destId="{47FA557B-7096-4D4C-A46D-8BFD5EB9B1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0D56E2B-09A4-4784-9548-2A1684E5AE99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BB745E-6D79-4AD2-8DAB-DCA137C858A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Stručna i kadrovska struktura</a:t>
          </a:r>
          <a:endParaRPr lang="en-US" sz="2000" dirty="0">
            <a:solidFill>
              <a:schemeClr val="tx1"/>
            </a:solidFill>
          </a:endParaRPr>
        </a:p>
      </dgm:t>
    </dgm:pt>
    <dgm:pt modelId="{BBD6B786-60A9-4C26-ABFF-177137F4C728}" type="parTrans" cxnId="{633B90B1-7CC8-4E25-BFF7-310BC8702AB9}">
      <dgm:prSet/>
      <dgm:spPr/>
      <dgm:t>
        <a:bodyPr/>
        <a:lstStyle/>
        <a:p>
          <a:endParaRPr lang="en-US"/>
        </a:p>
      </dgm:t>
    </dgm:pt>
    <dgm:pt modelId="{BD2620F3-A8D7-4A5A-8E8D-1513CDB7B605}" type="sibTrans" cxnId="{633B90B1-7CC8-4E25-BFF7-310BC8702AB9}">
      <dgm:prSet/>
      <dgm:spPr/>
      <dgm:t>
        <a:bodyPr/>
        <a:lstStyle/>
        <a:p>
          <a:endParaRPr lang="en-US"/>
        </a:p>
      </dgm:t>
    </dgm:pt>
    <dgm:pt modelId="{5984C84D-6631-4146-88FF-52F6DAC0A35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Opšteobrazovni predmeti</a:t>
          </a:r>
          <a:endParaRPr lang="en-US" sz="2000" dirty="0">
            <a:solidFill>
              <a:schemeClr val="tx1"/>
            </a:solidFill>
          </a:endParaRPr>
        </a:p>
      </dgm:t>
    </dgm:pt>
    <dgm:pt modelId="{70133DEE-1BCC-4947-A22B-B73EEA081E42}" type="parTrans" cxnId="{B3936F8F-5528-4B95-B133-1A1A1408779C}">
      <dgm:prSet/>
      <dgm:spPr/>
      <dgm:t>
        <a:bodyPr/>
        <a:lstStyle/>
        <a:p>
          <a:endParaRPr lang="en-US"/>
        </a:p>
      </dgm:t>
    </dgm:pt>
    <dgm:pt modelId="{04A5C976-654E-406F-8DC2-B8D6377A0982}" type="sibTrans" cxnId="{B3936F8F-5528-4B95-B133-1A1A1408779C}">
      <dgm:prSet/>
      <dgm:spPr/>
      <dgm:t>
        <a:bodyPr/>
        <a:lstStyle/>
        <a:p>
          <a:endParaRPr lang="en-US"/>
        </a:p>
      </dgm:t>
    </dgm:pt>
    <dgm:pt modelId="{F737049F-A76A-4B83-8DBF-5610C934310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Stručni predmeti</a:t>
          </a:r>
        </a:p>
        <a:p>
          <a:r>
            <a:rPr lang="sr-Latn-RS" sz="2000" dirty="0" smtClean="0">
              <a:solidFill>
                <a:schemeClr val="tx1"/>
              </a:solidFill>
            </a:rPr>
            <a:t>- Dodatni angažman biće potreban u drugoj i trećoj god.</a:t>
          </a:r>
          <a:endParaRPr lang="en-US" sz="2000" dirty="0">
            <a:solidFill>
              <a:schemeClr val="tx1"/>
            </a:solidFill>
          </a:endParaRPr>
        </a:p>
      </dgm:t>
    </dgm:pt>
    <dgm:pt modelId="{1B656581-5850-42E1-BEF8-6CCB6A90215A}" type="parTrans" cxnId="{7F7E8004-1C98-4720-A41E-67F4CF2E45B1}">
      <dgm:prSet/>
      <dgm:spPr/>
      <dgm:t>
        <a:bodyPr/>
        <a:lstStyle/>
        <a:p>
          <a:endParaRPr lang="en-US"/>
        </a:p>
      </dgm:t>
    </dgm:pt>
    <dgm:pt modelId="{1EB8AE24-E614-42BE-82FB-F2F35D781B3D}" type="sibTrans" cxnId="{7F7E8004-1C98-4720-A41E-67F4CF2E45B1}">
      <dgm:prSet/>
      <dgm:spPr/>
      <dgm:t>
        <a:bodyPr/>
        <a:lstStyle/>
        <a:p>
          <a:endParaRPr lang="en-US"/>
        </a:p>
      </dgm:t>
    </dgm:pt>
    <dgm:pt modelId="{6255F97E-E21D-40D9-9F81-6E4424F1ABEC}" type="pres">
      <dgm:prSet presAssocID="{30D56E2B-09A4-4784-9548-2A1684E5AE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BB6AA4-1F73-49B2-82B6-0C0573B455D9}" type="pres">
      <dgm:prSet presAssocID="{C2BB745E-6D79-4AD2-8DAB-DCA137C858A2}" presName="hierRoot1" presStyleCnt="0"/>
      <dgm:spPr/>
    </dgm:pt>
    <dgm:pt modelId="{708F116A-4319-40BB-9A04-7C7AE96FAB20}" type="pres">
      <dgm:prSet presAssocID="{C2BB745E-6D79-4AD2-8DAB-DCA137C858A2}" presName="composite" presStyleCnt="0"/>
      <dgm:spPr/>
    </dgm:pt>
    <dgm:pt modelId="{D658D858-6E79-49E9-83FE-5ED46FD0EE77}" type="pres">
      <dgm:prSet presAssocID="{C2BB745E-6D79-4AD2-8DAB-DCA137C858A2}" presName="background" presStyleLbl="node0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24B9AC26-22F3-478B-A833-24A54DBBFD5A}" type="pres">
      <dgm:prSet presAssocID="{C2BB745E-6D79-4AD2-8DAB-DCA137C858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5DA50-F0AB-48FE-88E8-F87C42A8BE13}" type="pres">
      <dgm:prSet presAssocID="{C2BB745E-6D79-4AD2-8DAB-DCA137C858A2}" presName="hierChild2" presStyleCnt="0"/>
      <dgm:spPr/>
    </dgm:pt>
    <dgm:pt modelId="{034B730A-4E9B-4B13-8F2E-2BB966C7BBD4}" type="pres">
      <dgm:prSet presAssocID="{70133DEE-1BCC-4947-A22B-B73EEA081E4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CD7F38-3DBC-4385-9B72-A52124F268A0}" type="pres">
      <dgm:prSet presAssocID="{5984C84D-6631-4146-88FF-52F6DAC0A35E}" presName="hierRoot2" presStyleCnt="0"/>
      <dgm:spPr/>
    </dgm:pt>
    <dgm:pt modelId="{F6D865C3-BC0D-487B-A8FB-E6FD4A886F30}" type="pres">
      <dgm:prSet presAssocID="{5984C84D-6631-4146-88FF-52F6DAC0A35E}" presName="composite2" presStyleCnt="0"/>
      <dgm:spPr/>
    </dgm:pt>
    <dgm:pt modelId="{2BC6D828-E8D9-4604-B33C-54EB799B5769}" type="pres">
      <dgm:prSet presAssocID="{5984C84D-6631-4146-88FF-52F6DAC0A35E}" presName="background2" presStyleLbl="node2" presStyleIdx="0" presStyleCnt="2"/>
      <dgm:spPr/>
    </dgm:pt>
    <dgm:pt modelId="{9A8545CC-4A65-48FD-8A6C-F67D733BB6EA}" type="pres">
      <dgm:prSet presAssocID="{5984C84D-6631-4146-88FF-52F6DAC0A3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C58E5-2CBA-462A-9329-5352297CB76D}" type="pres">
      <dgm:prSet presAssocID="{5984C84D-6631-4146-88FF-52F6DAC0A35E}" presName="hierChild3" presStyleCnt="0"/>
      <dgm:spPr/>
    </dgm:pt>
    <dgm:pt modelId="{3D978DFB-2063-42C4-8ED9-76B138572771}" type="pres">
      <dgm:prSet presAssocID="{1B656581-5850-42E1-BEF8-6CCB6A90215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8C3891E-A4F4-4E30-A08F-8E7AEDDF7B16}" type="pres">
      <dgm:prSet presAssocID="{F737049F-A76A-4B83-8DBF-5610C9343109}" presName="hierRoot2" presStyleCnt="0"/>
      <dgm:spPr/>
    </dgm:pt>
    <dgm:pt modelId="{4518E081-E30B-439D-9551-B1121F1B493B}" type="pres">
      <dgm:prSet presAssocID="{F737049F-A76A-4B83-8DBF-5610C9343109}" presName="composite2" presStyleCnt="0"/>
      <dgm:spPr/>
    </dgm:pt>
    <dgm:pt modelId="{996D0258-6832-4E30-A047-F2B76699C58F}" type="pres">
      <dgm:prSet presAssocID="{F737049F-A76A-4B83-8DBF-5610C9343109}" presName="background2" presStyleLbl="node2" presStyleIdx="1" presStyleCnt="2"/>
      <dgm:spPr/>
    </dgm:pt>
    <dgm:pt modelId="{BF6C481C-B18C-400D-80DC-36F7D80C998C}" type="pres">
      <dgm:prSet presAssocID="{F737049F-A76A-4B83-8DBF-5610C934310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ACDE-7710-40EF-8259-58C086E9208A}" type="pres">
      <dgm:prSet presAssocID="{F737049F-A76A-4B83-8DBF-5610C9343109}" presName="hierChild3" presStyleCnt="0"/>
      <dgm:spPr/>
    </dgm:pt>
  </dgm:ptLst>
  <dgm:cxnLst>
    <dgm:cxn modelId="{B7DB3F1E-A265-42C6-AD57-EB4AC98C3BBF}" type="presOf" srcId="{1B656581-5850-42E1-BEF8-6CCB6A90215A}" destId="{3D978DFB-2063-42C4-8ED9-76B138572771}" srcOrd="0" destOrd="0" presId="urn:microsoft.com/office/officeart/2005/8/layout/hierarchy1"/>
    <dgm:cxn modelId="{7F7E8004-1C98-4720-A41E-67F4CF2E45B1}" srcId="{C2BB745E-6D79-4AD2-8DAB-DCA137C858A2}" destId="{F737049F-A76A-4B83-8DBF-5610C9343109}" srcOrd="1" destOrd="0" parTransId="{1B656581-5850-42E1-BEF8-6CCB6A90215A}" sibTransId="{1EB8AE24-E614-42BE-82FB-F2F35D781B3D}"/>
    <dgm:cxn modelId="{C6CBC092-E942-41CF-A5A8-036A90626AE5}" type="presOf" srcId="{C2BB745E-6D79-4AD2-8DAB-DCA137C858A2}" destId="{24B9AC26-22F3-478B-A833-24A54DBBFD5A}" srcOrd="0" destOrd="0" presId="urn:microsoft.com/office/officeart/2005/8/layout/hierarchy1"/>
    <dgm:cxn modelId="{B3936F8F-5528-4B95-B133-1A1A1408779C}" srcId="{C2BB745E-6D79-4AD2-8DAB-DCA137C858A2}" destId="{5984C84D-6631-4146-88FF-52F6DAC0A35E}" srcOrd="0" destOrd="0" parTransId="{70133DEE-1BCC-4947-A22B-B73EEA081E42}" sibTransId="{04A5C976-654E-406F-8DC2-B8D6377A0982}"/>
    <dgm:cxn modelId="{0F525EC2-F40F-4212-9F30-1BEEDACF8FD1}" type="presOf" srcId="{30D56E2B-09A4-4784-9548-2A1684E5AE99}" destId="{6255F97E-E21D-40D9-9F81-6E4424F1ABEC}" srcOrd="0" destOrd="0" presId="urn:microsoft.com/office/officeart/2005/8/layout/hierarchy1"/>
    <dgm:cxn modelId="{903A584A-8F17-45F6-ACE7-B932F990DA26}" type="presOf" srcId="{70133DEE-1BCC-4947-A22B-B73EEA081E42}" destId="{034B730A-4E9B-4B13-8F2E-2BB966C7BBD4}" srcOrd="0" destOrd="0" presId="urn:microsoft.com/office/officeart/2005/8/layout/hierarchy1"/>
    <dgm:cxn modelId="{633B90B1-7CC8-4E25-BFF7-310BC8702AB9}" srcId="{30D56E2B-09A4-4784-9548-2A1684E5AE99}" destId="{C2BB745E-6D79-4AD2-8DAB-DCA137C858A2}" srcOrd="0" destOrd="0" parTransId="{BBD6B786-60A9-4C26-ABFF-177137F4C728}" sibTransId="{BD2620F3-A8D7-4A5A-8E8D-1513CDB7B605}"/>
    <dgm:cxn modelId="{0D01BDF1-2762-4154-98FB-C5D35816E11C}" type="presOf" srcId="{5984C84D-6631-4146-88FF-52F6DAC0A35E}" destId="{9A8545CC-4A65-48FD-8A6C-F67D733BB6EA}" srcOrd="0" destOrd="0" presId="urn:microsoft.com/office/officeart/2005/8/layout/hierarchy1"/>
    <dgm:cxn modelId="{AA929EC7-8E02-4E5D-A75D-E81DDA7A5C66}" type="presOf" srcId="{F737049F-A76A-4B83-8DBF-5610C9343109}" destId="{BF6C481C-B18C-400D-80DC-36F7D80C998C}" srcOrd="0" destOrd="0" presId="urn:microsoft.com/office/officeart/2005/8/layout/hierarchy1"/>
    <dgm:cxn modelId="{D24CD21B-79E2-4AD6-A043-A76878BD0320}" type="presParOf" srcId="{6255F97E-E21D-40D9-9F81-6E4424F1ABEC}" destId="{F7BB6AA4-1F73-49B2-82B6-0C0573B455D9}" srcOrd="0" destOrd="0" presId="urn:microsoft.com/office/officeart/2005/8/layout/hierarchy1"/>
    <dgm:cxn modelId="{26D3581B-9D70-4922-B88E-FC2886BB0707}" type="presParOf" srcId="{F7BB6AA4-1F73-49B2-82B6-0C0573B455D9}" destId="{708F116A-4319-40BB-9A04-7C7AE96FAB20}" srcOrd="0" destOrd="0" presId="urn:microsoft.com/office/officeart/2005/8/layout/hierarchy1"/>
    <dgm:cxn modelId="{B5F86BD8-74FA-4F39-A93F-82483DCE536C}" type="presParOf" srcId="{708F116A-4319-40BB-9A04-7C7AE96FAB20}" destId="{D658D858-6E79-49E9-83FE-5ED46FD0EE77}" srcOrd="0" destOrd="0" presId="urn:microsoft.com/office/officeart/2005/8/layout/hierarchy1"/>
    <dgm:cxn modelId="{056ED6D9-B87B-4DEF-B517-560A09A64D1B}" type="presParOf" srcId="{708F116A-4319-40BB-9A04-7C7AE96FAB20}" destId="{24B9AC26-22F3-478B-A833-24A54DBBFD5A}" srcOrd="1" destOrd="0" presId="urn:microsoft.com/office/officeart/2005/8/layout/hierarchy1"/>
    <dgm:cxn modelId="{6A953AF6-FE63-42D7-8DCC-73429DA6A0C1}" type="presParOf" srcId="{F7BB6AA4-1F73-49B2-82B6-0C0573B455D9}" destId="{EF15DA50-F0AB-48FE-88E8-F87C42A8BE13}" srcOrd="1" destOrd="0" presId="urn:microsoft.com/office/officeart/2005/8/layout/hierarchy1"/>
    <dgm:cxn modelId="{F3F63B06-ECFB-48F6-849C-740A8AFFACFE}" type="presParOf" srcId="{EF15DA50-F0AB-48FE-88E8-F87C42A8BE13}" destId="{034B730A-4E9B-4B13-8F2E-2BB966C7BBD4}" srcOrd="0" destOrd="0" presId="urn:microsoft.com/office/officeart/2005/8/layout/hierarchy1"/>
    <dgm:cxn modelId="{27D57179-E2D9-4BE9-AD08-AA9FBD064D76}" type="presParOf" srcId="{EF15DA50-F0AB-48FE-88E8-F87C42A8BE13}" destId="{AFCD7F38-3DBC-4385-9B72-A52124F268A0}" srcOrd="1" destOrd="0" presId="urn:microsoft.com/office/officeart/2005/8/layout/hierarchy1"/>
    <dgm:cxn modelId="{E0B596F4-FBE0-4409-BF09-7B072368B930}" type="presParOf" srcId="{AFCD7F38-3DBC-4385-9B72-A52124F268A0}" destId="{F6D865C3-BC0D-487B-A8FB-E6FD4A886F30}" srcOrd="0" destOrd="0" presId="urn:microsoft.com/office/officeart/2005/8/layout/hierarchy1"/>
    <dgm:cxn modelId="{AFE15F65-55EA-48D0-906C-31CD4110B369}" type="presParOf" srcId="{F6D865C3-BC0D-487B-A8FB-E6FD4A886F30}" destId="{2BC6D828-E8D9-4604-B33C-54EB799B5769}" srcOrd="0" destOrd="0" presId="urn:microsoft.com/office/officeart/2005/8/layout/hierarchy1"/>
    <dgm:cxn modelId="{87C1FF10-56F7-43DE-90CF-AF092749C349}" type="presParOf" srcId="{F6D865C3-BC0D-487B-A8FB-E6FD4A886F30}" destId="{9A8545CC-4A65-48FD-8A6C-F67D733BB6EA}" srcOrd="1" destOrd="0" presId="urn:microsoft.com/office/officeart/2005/8/layout/hierarchy1"/>
    <dgm:cxn modelId="{1A3BE511-65A9-479E-88A4-5CEF205919DB}" type="presParOf" srcId="{AFCD7F38-3DBC-4385-9B72-A52124F268A0}" destId="{D79C58E5-2CBA-462A-9329-5352297CB76D}" srcOrd="1" destOrd="0" presId="urn:microsoft.com/office/officeart/2005/8/layout/hierarchy1"/>
    <dgm:cxn modelId="{EB99CD61-5033-4997-9E3F-A669650B6B98}" type="presParOf" srcId="{EF15DA50-F0AB-48FE-88E8-F87C42A8BE13}" destId="{3D978DFB-2063-42C4-8ED9-76B138572771}" srcOrd="2" destOrd="0" presId="urn:microsoft.com/office/officeart/2005/8/layout/hierarchy1"/>
    <dgm:cxn modelId="{0CB36784-A4C3-4301-A109-D5AD533F72DE}" type="presParOf" srcId="{EF15DA50-F0AB-48FE-88E8-F87C42A8BE13}" destId="{18C3891E-A4F4-4E30-A08F-8E7AEDDF7B16}" srcOrd="3" destOrd="0" presId="urn:microsoft.com/office/officeart/2005/8/layout/hierarchy1"/>
    <dgm:cxn modelId="{EF8BC0DE-32C3-49A4-8FDF-EEE9AA2DB846}" type="presParOf" srcId="{18C3891E-A4F4-4E30-A08F-8E7AEDDF7B16}" destId="{4518E081-E30B-439D-9551-B1121F1B493B}" srcOrd="0" destOrd="0" presId="urn:microsoft.com/office/officeart/2005/8/layout/hierarchy1"/>
    <dgm:cxn modelId="{5442C302-3B18-4E5C-92D0-13B154C31737}" type="presParOf" srcId="{4518E081-E30B-439D-9551-B1121F1B493B}" destId="{996D0258-6832-4E30-A047-F2B76699C58F}" srcOrd="0" destOrd="0" presId="urn:microsoft.com/office/officeart/2005/8/layout/hierarchy1"/>
    <dgm:cxn modelId="{6C9653E0-99A4-4089-8722-D54A58CD4BD3}" type="presParOf" srcId="{4518E081-E30B-439D-9551-B1121F1B493B}" destId="{BF6C481C-B18C-400D-80DC-36F7D80C998C}" srcOrd="1" destOrd="0" presId="urn:microsoft.com/office/officeart/2005/8/layout/hierarchy1"/>
    <dgm:cxn modelId="{3CEA8DFC-40BD-44BC-BCF8-AC18DA4BF177}" type="presParOf" srcId="{18C3891E-A4F4-4E30-A08F-8E7AEDDF7B16}" destId="{2DD8ACDE-7710-40EF-8259-58C086E92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593DD3C-3D8B-4DED-A27C-EC95CF9ED4AA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6A646-42EF-492E-84CC-B8B906844DCA}">
      <dgm:prSet phldrT="[Text]" custT="1"/>
      <dgm:spPr/>
      <dgm:t>
        <a:bodyPr/>
        <a:lstStyle/>
        <a:p>
          <a:r>
            <a:rPr lang="sr-Latn-RS" sz="2000" dirty="0" smtClean="0"/>
            <a:t>Prostorni uslovi i oprema</a:t>
          </a:r>
          <a:endParaRPr lang="en-US" sz="2000" dirty="0"/>
        </a:p>
      </dgm:t>
    </dgm:pt>
    <dgm:pt modelId="{97F5FB79-8B54-411C-AF27-7BA2454809B6}" type="parTrans" cxnId="{A3AF74A8-D634-4891-98B7-BC75A30706DF}">
      <dgm:prSet/>
      <dgm:spPr/>
      <dgm:t>
        <a:bodyPr/>
        <a:lstStyle/>
        <a:p>
          <a:endParaRPr lang="en-US"/>
        </a:p>
      </dgm:t>
    </dgm:pt>
    <dgm:pt modelId="{6BED71F7-7BBC-4847-8D41-33D6D1D5A840}" type="sibTrans" cxnId="{A3AF74A8-D634-4891-98B7-BC75A30706DF}">
      <dgm:prSet/>
      <dgm:spPr/>
      <dgm:t>
        <a:bodyPr/>
        <a:lstStyle/>
        <a:p>
          <a:endParaRPr lang="en-US"/>
        </a:p>
      </dgm:t>
    </dgm:pt>
    <dgm:pt modelId="{3375AA3A-1A8A-4E27-BDF5-EB8FDEA9697A}" type="pres">
      <dgm:prSet presAssocID="{4593DD3C-3D8B-4DED-A27C-EC95CF9ED4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1C26E-2BD6-488A-BC6B-B4D987381A29}" type="pres">
      <dgm:prSet presAssocID="{D486A646-42EF-492E-84CC-B8B906844DCA}" presName="node" presStyleLbl="node1" presStyleIdx="0" presStyleCnt="1" custScaleX="91312" custScaleY="93064" custLinFactNeighborX="2915" custLinFactNeighborY="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D5229-2007-487D-A932-E14A806F1B0F}" type="presOf" srcId="{4593DD3C-3D8B-4DED-A27C-EC95CF9ED4AA}" destId="{3375AA3A-1A8A-4E27-BDF5-EB8FDEA9697A}" srcOrd="0" destOrd="0" presId="urn:microsoft.com/office/officeart/2005/8/layout/default#2"/>
    <dgm:cxn modelId="{A3AF74A8-D634-4891-98B7-BC75A30706DF}" srcId="{4593DD3C-3D8B-4DED-A27C-EC95CF9ED4AA}" destId="{D486A646-42EF-492E-84CC-B8B906844DCA}" srcOrd="0" destOrd="0" parTransId="{97F5FB79-8B54-411C-AF27-7BA2454809B6}" sibTransId="{6BED71F7-7BBC-4847-8D41-33D6D1D5A840}"/>
    <dgm:cxn modelId="{DE686963-1A84-48E5-A7B2-F72F0639B2AB}" type="presOf" srcId="{D486A646-42EF-492E-84CC-B8B906844DCA}" destId="{6921C26E-2BD6-488A-BC6B-B4D987381A29}" srcOrd="0" destOrd="0" presId="urn:microsoft.com/office/officeart/2005/8/layout/default#2"/>
    <dgm:cxn modelId="{4509DF95-87E2-456A-9F6D-1EB404C9FA76}" type="presParOf" srcId="{3375AA3A-1A8A-4E27-BDF5-EB8FDEA9697A}" destId="{6921C26E-2BD6-488A-BC6B-B4D987381A29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0229754-9FEA-488D-BA8B-06ED0F5C8B4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42AE4B4-3D4B-422B-9508-401BF880C1E4}">
      <dgm:prSet phldrT="[Text]" custT="1"/>
      <dgm:spPr/>
      <dgm:t>
        <a:bodyPr/>
        <a:lstStyle/>
        <a:p>
          <a:endParaRPr lang="en-US" sz="2000" dirty="0"/>
        </a:p>
      </dgm:t>
    </dgm:pt>
    <dgm:pt modelId="{1F4C544A-4098-4160-B814-09716C8FCD5F}" type="parTrans" cxnId="{FF64A665-2194-4139-91B9-D3F4D96BD0F7}">
      <dgm:prSet/>
      <dgm:spPr/>
      <dgm:t>
        <a:bodyPr/>
        <a:lstStyle/>
        <a:p>
          <a:endParaRPr lang="en-US"/>
        </a:p>
      </dgm:t>
    </dgm:pt>
    <dgm:pt modelId="{E642FF60-2FA8-4448-8F7E-F3FE879C18F7}" type="sibTrans" cxnId="{FF64A665-2194-4139-91B9-D3F4D96BD0F7}">
      <dgm:prSet/>
      <dgm:spPr/>
      <dgm:t>
        <a:bodyPr/>
        <a:lstStyle/>
        <a:p>
          <a:endParaRPr lang="en-US"/>
        </a:p>
      </dgm:t>
    </dgm:pt>
    <dgm:pt modelId="{D24FC476-D9F3-459D-B2CE-5DB436986EEB}" type="pres">
      <dgm:prSet presAssocID="{20229754-9FEA-488D-BA8B-06ED0F5C8B49}" presName="Name0" presStyleCnt="0">
        <dgm:presLayoutVars>
          <dgm:dir/>
          <dgm:animLvl val="lvl"/>
          <dgm:resizeHandles val="exact"/>
        </dgm:presLayoutVars>
      </dgm:prSet>
      <dgm:spPr/>
    </dgm:pt>
    <dgm:pt modelId="{D859CE7D-FEB6-47BF-9A23-082D2C6246A1}" type="pres">
      <dgm:prSet presAssocID="{20229754-9FEA-488D-BA8B-06ED0F5C8B49}" presName="dummy" presStyleCnt="0"/>
      <dgm:spPr/>
    </dgm:pt>
    <dgm:pt modelId="{DED6D86C-0D3B-470C-9177-A744611615D3}" type="pres">
      <dgm:prSet presAssocID="{20229754-9FEA-488D-BA8B-06ED0F5C8B49}" presName="linH" presStyleCnt="0"/>
      <dgm:spPr/>
    </dgm:pt>
    <dgm:pt modelId="{B9DD3404-53F3-42DB-A0ED-B6B3798BD2C2}" type="pres">
      <dgm:prSet presAssocID="{20229754-9FEA-488D-BA8B-06ED0F5C8B49}" presName="padding1" presStyleCnt="0"/>
      <dgm:spPr/>
    </dgm:pt>
    <dgm:pt modelId="{D17DE0BF-ED15-45FD-A069-090C1C3D3562}" type="pres">
      <dgm:prSet presAssocID="{142AE4B4-3D4B-422B-9508-401BF880C1E4}" presName="linV" presStyleCnt="0"/>
      <dgm:spPr/>
    </dgm:pt>
    <dgm:pt modelId="{6924845D-95F2-4A2F-9DAF-18CCC1644882}" type="pres">
      <dgm:prSet presAssocID="{142AE4B4-3D4B-422B-9508-401BF880C1E4}" presName="spVertical1" presStyleCnt="0"/>
      <dgm:spPr/>
    </dgm:pt>
    <dgm:pt modelId="{B1F9185C-AE32-418D-A456-D35F794AE76C}" type="pres">
      <dgm:prSet presAssocID="{142AE4B4-3D4B-422B-9508-401BF880C1E4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3A541-172F-45AD-A59E-A3441AF478F3}" type="pres">
      <dgm:prSet presAssocID="{142AE4B4-3D4B-422B-9508-401BF880C1E4}" presName="spVertical2" presStyleCnt="0"/>
      <dgm:spPr/>
    </dgm:pt>
    <dgm:pt modelId="{ABE90AEF-D156-42C9-B0C2-D496DA1EE738}" type="pres">
      <dgm:prSet presAssocID="{142AE4B4-3D4B-422B-9508-401BF880C1E4}" presName="spVertical3" presStyleCnt="0"/>
      <dgm:spPr/>
    </dgm:pt>
    <dgm:pt modelId="{492DEE65-FDF0-4CFE-BC8D-8807B11A49BE}" type="pres">
      <dgm:prSet presAssocID="{20229754-9FEA-488D-BA8B-06ED0F5C8B49}" presName="padding2" presStyleCnt="0"/>
      <dgm:spPr/>
    </dgm:pt>
    <dgm:pt modelId="{07137527-23FD-4643-A6A5-F8077EC902FA}" type="pres">
      <dgm:prSet presAssocID="{20229754-9FEA-488D-BA8B-06ED0F5C8B49}" presName="negArrow" presStyleCnt="0"/>
      <dgm:spPr/>
    </dgm:pt>
    <dgm:pt modelId="{AC099B3E-8262-498F-B4F8-BEDB063FF5D2}" type="pres">
      <dgm:prSet presAssocID="{20229754-9FEA-488D-BA8B-06ED0F5C8B49}" presName="backgroundArrow" presStyleLbl="node1" presStyleIdx="0" presStyleCnt="1" custLinFactY="19577" custLinFactNeighborY="100000"/>
      <dgm:spPr/>
    </dgm:pt>
  </dgm:ptLst>
  <dgm:cxnLst>
    <dgm:cxn modelId="{F9B32D02-CB0F-45A0-A62D-DD7D69D46F25}" type="presOf" srcId="{20229754-9FEA-488D-BA8B-06ED0F5C8B49}" destId="{D24FC476-D9F3-459D-B2CE-5DB436986EEB}" srcOrd="0" destOrd="0" presId="urn:microsoft.com/office/officeart/2005/8/layout/hProcess3"/>
    <dgm:cxn modelId="{FF64A665-2194-4139-91B9-D3F4D96BD0F7}" srcId="{20229754-9FEA-488D-BA8B-06ED0F5C8B49}" destId="{142AE4B4-3D4B-422B-9508-401BF880C1E4}" srcOrd="0" destOrd="0" parTransId="{1F4C544A-4098-4160-B814-09716C8FCD5F}" sibTransId="{E642FF60-2FA8-4448-8F7E-F3FE879C18F7}"/>
    <dgm:cxn modelId="{1419DC26-A3A0-4CE2-8CF9-153ACBEC5419}" type="presOf" srcId="{142AE4B4-3D4B-422B-9508-401BF880C1E4}" destId="{B1F9185C-AE32-418D-A456-D35F794AE76C}" srcOrd="0" destOrd="0" presId="urn:microsoft.com/office/officeart/2005/8/layout/hProcess3"/>
    <dgm:cxn modelId="{86FBE685-4E72-4D23-ABBA-6D13F8B43651}" type="presParOf" srcId="{D24FC476-D9F3-459D-B2CE-5DB436986EEB}" destId="{D859CE7D-FEB6-47BF-9A23-082D2C6246A1}" srcOrd="0" destOrd="0" presId="urn:microsoft.com/office/officeart/2005/8/layout/hProcess3"/>
    <dgm:cxn modelId="{059B9471-9469-4D58-99BE-044BB5EAA380}" type="presParOf" srcId="{D24FC476-D9F3-459D-B2CE-5DB436986EEB}" destId="{DED6D86C-0D3B-470C-9177-A744611615D3}" srcOrd="1" destOrd="0" presId="urn:microsoft.com/office/officeart/2005/8/layout/hProcess3"/>
    <dgm:cxn modelId="{9ACE33EC-B03C-4F08-8CD8-3DB0CC89AF75}" type="presParOf" srcId="{DED6D86C-0D3B-470C-9177-A744611615D3}" destId="{B9DD3404-53F3-42DB-A0ED-B6B3798BD2C2}" srcOrd="0" destOrd="0" presId="urn:microsoft.com/office/officeart/2005/8/layout/hProcess3"/>
    <dgm:cxn modelId="{F317113C-BF08-4889-BFD1-839DBC373DD8}" type="presParOf" srcId="{DED6D86C-0D3B-470C-9177-A744611615D3}" destId="{D17DE0BF-ED15-45FD-A069-090C1C3D3562}" srcOrd="1" destOrd="0" presId="urn:microsoft.com/office/officeart/2005/8/layout/hProcess3"/>
    <dgm:cxn modelId="{4698FFF1-A196-44EE-9CA6-CE50F249DCA6}" type="presParOf" srcId="{D17DE0BF-ED15-45FD-A069-090C1C3D3562}" destId="{6924845D-95F2-4A2F-9DAF-18CCC1644882}" srcOrd="0" destOrd="0" presId="urn:microsoft.com/office/officeart/2005/8/layout/hProcess3"/>
    <dgm:cxn modelId="{8117968A-4692-48E6-B0BB-D96A1BF102A6}" type="presParOf" srcId="{D17DE0BF-ED15-45FD-A069-090C1C3D3562}" destId="{B1F9185C-AE32-418D-A456-D35F794AE76C}" srcOrd="1" destOrd="0" presId="urn:microsoft.com/office/officeart/2005/8/layout/hProcess3"/>
    <dgm:cxn modelId="{54D7F105-8724-46CB-A757-9F9F4DFEDEEE}" type="presParOf" srcId="{D17DE0BF-ED15-45FD-A069-090C1C3D3562}" destId="{6993A541-172F-45AD-A59E-A3441AF478F3}" srcOrd="2" destOrd="0" presId="urn:microsoft.com/office/officeart/2005/8/layout/hProcess3"/>
    <dgm:cxn modelId="{3B8DCFCB-57CE-49B1-9F61-005F996F41D1}" type="presParOf" srcId="{D17DE0BF-ED15-45FD-A069-090C1C3D3562}" destId="{ABE90AEF-D156-42C9-B0C2-D496DA1EE738}" srcOrd="3" destOrd="0" presId="urn:microsoft.com/office/officeart/2005/8/layout/hProcess3"/>
    <dgm:cxn modelId="{287CD2D5-54BE-4FFC-9975-99094D7F0939}" type="presParOf" srcId="{DED6D86C-0D3B-470C-9177-A744611615D3}" destId="{492DEE65-FDF0-4CFE-BC8D-8807B11A49BE}" srcOrd="2" destOrd="0" presId="urn:microsoft.com/office/officeart/2005/8/layout/hProcess3"/>
    <dgm:cxn modelId="{7196D3B6-B461-4D12-AEC1-34FE3DDDC442}" type="presParOf" srcId="{DED6D86C-0D3B-470C-9177-A744611615D3}" destId="{07137527-23FD-4643-A6A5-F8077EC902FA}" srcOrd="3" destOrd="0" presId="urn:microsoft.com/office/officeart/2005/8/layout/hProcess3"/>
    <dgm:cxn modelId="{0F660365-0EDE-4A3F-9BFE-956B1838F584}" type="presParOf" srcId="{DED6D86C-0D3B-470C-9177-A744611615D3}" destId="{AC099B3E-8262-498F-B4F8-BEDB063FF5D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7AE4F5B-26D8-4866-AFE2-FEA419BF2F11}" type="doc">
      <dgm:prSet loTypeId="urn:microsoft.com/office/officeart/2009/3/layout/DescendingProcess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8DD7ED6-F565-4AA4-A7F2-C5B8FC43DDA0}">
      <dgm:prSet phldrT="[Text]" custT="1"/>
      <dgm:spPr/>
      <dgm:t>
        <a:bodyPr/>
        <a:lstStyle/>
        <a:p>
          <a:r>
            <a:rPr lang="sr-Latn-RS" sz="2000" dirty="0" smtClean="0"/>
            <a:t>Iskazan interes poslovnih subjekata za zanimanjem mehaničar mehatronike, pneumatike i hidraulike</a:t>
          </a:r>
          <a:endParaRPr lang="en-US" sz="2000" dirty="0"/>
        </a:p>
      </dgm:t>
    </dgm:pt>
    <dgm:pt modelId="{F30ECB6F-D7D7-48BD-8FF8-36E1D160C9CF}" type="parTrans" cxnId="{5982B345-E6FF-4A41-9397-1826FE71487C}">
      <dgm:prSet/>
      <dgm:spPr/>
      <dgm:t>
        <a:bodyPr/>
        <a:lstStyle/>
        <a:p>
          <a:endParaRPr lang="en-US"/>
        </a:p>
      </dgm:t>
    </dgm:pt>
    <dgm:pt modelId="{825540D1-4D32-4904-A65F-A3C1C375FBD0}" type="sibTrans" cxnId="{5982B345-E6FF-4A41-9397-1826FE71487C}">
      <dgm:prSet/>
      <dgm:spPr/>
      <dgm:t>
        <a:bodyPr/>
        <a:lstStyle/>
        <a:p>
          <a:endParaRPr lang="en-US"/>
        </a:p>
      </dgm:t>
    </dgm:pt>
    <dgm:pt modelId="{AE841817-B278-4743-B245-AABF13DA4E39}">
      <dgm:prSet phldrT="[Text]" custT="1"/>
      <dgm:spPr/>
      <dgm:t>
        <a:bodyPr/>
        <a:lstStyle/>
        <a:p>
          <a:r>
            <a:rPr lang="sr-Latn-RS" sz="2000" dirty="0" smtClean="0"/>
            <a:t>Na</a:t>
          </a:r>
          <a:r>
            <a:rPr lang="sr-Latn-RS" sz="2000" baseline="0" dirty="0" smtClean="0"/>
            <a:t> evidenciji ZZZ nema nezaposlenih mehaničara mehatronike, pneumatike i hidraulike na nivou Trebinja i regije</a:t>
          </a:r>
          <a:endParaRPr lang="en-US" sz="2000" dirty="0"/>
        </a:p>
      </dgm:t>
    </dgm:pt>
    <dgm:pt modelId="{D1C311DF-2EB7-45E2-9C9F-C0196E2D9279}" type="parTrans" cxnId="{7BFA2ABD-C798-49A1-B429-1BAEF9643967}">
      <dgm:prSet/>
      <dgm:spPr/>
      <dgm:t>
        <a:bodyPr/>
        <a:lstStyle/>
        <a:p>
          <a:endParaRPr lang="en-US"/>
        </a:p>
      </dgm:t>
    </dgm:pt>
    <dgm:pt modelId="{E9F38CAE-3D4D-4CCB-A725-CC3ADEFE4D1A}" type="sibTrans" cxnId="{7BFA2ABD-C798-49A1-B429-1BAEF9643967}">
      <dgm:prSet/>
      <dgm:spPr/>
      <dgm:t>
        <a:bodyPr/>
        <a:lstStyle/>
        <a:p>
          <a:endParaRPr lang="en-US"/>
        </a:p>
      </dgm:t>
    </dgm:pt>
    <dgm:pt modelId="{1C465D44-4D5B-4BEC-A977-20166FA53FC2}">
      <dgm:prSet phldrT="[Text]"/>
      <dgm:spPr/>
      <dgm:t>
        <a:bodyPr/>
        <a:lstStyle/>
        <a:p>
          <a:endParaRPr lang="en-US" dirty="0"/>
        </a:p>
      </dgm:t>
    </dgm:pt>
    <dgm:pt modelId="{E08C71B8-F42B-4536-81EC-D04F9305232C}" type="parTrans" cxnId="{650F10D5-7802-4A16-A38B-EBFAE1A6F77E}">
      <dgm:prSet/>
      <dgm:spPr/>
      <dgm:t>
        <a:bodyPr/>
        <a:lstStyle/>
        <a:p>
          <a:endParaRPr lang="en-US"/>
        </a:p>
      </dgm:t>
    </dgm:pt>
    <dgm:pt modelId="{55CB1A85-2AC4-48EB-ABA4-65F182D9DE1D}" type="sibTrans" cxnId="{650F10D5-7802-4A16-A38B-EBFAE1A6F77E}">
      <dgm:prSet/>
      <dgm:spPr/>
      <dgm:t>
        <a:bodyPr/>
        <a:lstStyle/>
        <a:p>
          <a:endParaRPr lang="en-US"/>
        </a:p>
      </dgm:t>
    </dgm:pt>
    <dgm:pt modelId="{59EC27E1-7095-49AF-87C3-CCB7DDB30647}">
      <dgm:prSet phldrT="[Text]" custT="1"/>
      <dgm:spPr/>
      <dgm:t>
        <a:bodyPr/>
        <a:lstStyle/>
        <a:p>
          <a:r>
            <a:rPr lang="sr-Latn-RS" sz="2000" dirty="0" smtClean="0"/>
            <a:t>Slab</a:t>
          </a:r>
          <a:r>
            <a:rPr lang="sr-Latn-RS" sz="2000" baseline="0" dirty="0" smtClean="0"/>
            <a:t> interes učenika za zanimanje mehaničar mehatronike, pneumatike i hidraulike</a:t>
          </a:r>
          <a:endParaRPr lang="en-US" sz="2000" dirty="0"/>
        </a:p>
      </dgm:t>
    </dgm:pt>
    <dgm:pt modelId="{13704224-9280-497E-91A2-8FEFAA062671}" type="parTrans" cxnId="{478E87E1-31A7-4956-806E-F36DACF44E78}">
      <dgm:prSet/>
      <dgm:spPr/>
      <dgm:t>
        <a:bodyPr/>
        <a:lstStyle/>
        <a:p>
          <a:endParaRPr lang="en-US"/>
        </a:p>
      </dgm:t>
    </dgm:pt>
    <dgm:pt modelId="{1FCF9FC3-717F-401E-91EF-8FC346605732}" type="sibTrans" cxnId="{478E87E1-31A7-4956-806E-F36DACF44E78}">
      <dgm:prSet/>
      <dgm:spPr/>
      <dgm:t>
        <a:bodyPr/>
        <a:lstStyle/>
        <a:p>
          <a:endParaRPr lang="en-US"/>
        </a:p>
      </dgm:t>
    </dgm:pt>
    <dgm:pt modelId="{42A0EE2A-FAF4-48E5-AD93-82987545D48C}" type="pres">
      <dgm:prSet presAssocID="{77AE4F5B-26D8-4866-AFE2-FEA419BF2F1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1D7893D6-E4F0-4204-99B3-914B4D0A29E4}" type="pres">
      <dgm:prSet presAssocID="{77AE4F5B-26D8-4866-AFE2-FEA419BF2F11}" presName="arrowNode" presStyleLbl="node1" presStyleIdx="0" presStyleCnt="1" custLinFactNeighborX="-38308" custLinFactNeighborY="-3333"/>
      <dgm:spPr/>
    </dgm:pt>
    <dgm:pt modelId="{54454D38-AF9F-4E67-BD17-D6124A42ADDE}" type="pres">
      <dgm:prSet presAssocID="{58DD7ED6-F565-4AA4-A7F2-C5B8FC43DDA0}" presName="txNode1" presStyleLbl="revTx" presStyleIdx="0" presStyleCnt="4" custScaleX="331274" custLinFactNeighborX="87362" custLinFactNeighborY="10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6302-383C-4C86-BE08-DC04792568FF}" type="pres">
      <dgm:prSet presAssocID="{AE841817-B278-4743-B245-AABF13DA4E39}" presName="txNode2" presStyleLbl="revTx" presStyleIdx="1" presStyleCnt="4" custScaleX="179793" custScaleY="174575" custLinFactNeighborX="6490" custLinFactNeighborY="36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747D2-8DDE-4180-9F60-60BC8CDB9FB5}" type="pres">
      <dgm:prSet presAssocID="{E9F38CAE-3D4D-4CCB-A725-CC3ADEFE4D1A}" presName="dotNode2" presStyleCnt="0"/>
      <dgm:spPr/>
    </dgm:pt>
    <dgm:pt modelId="{68F34A13-D6A5-43DA-820A-8C3BBE3D4DD3}" type="pres">
      <dgm:prSet presAssocID="{E9F38CAE-3D4D-4CCB-A725-CC3ADEFE4D1A}" presName="dotRepeatNode" presStyleLbl="fgShp" presStyleIdx="0" presStyleCnt="2" custLinFactX="-700000" custLinFactNeighborX="-751888" custLinFactNeighborY="-20183"/>
      <dgm:spPr/>
      <dgm:t>
        <a:bodyPr/>
        <a:lstStyle/>
        <a:p>
          <a:endParaRPr lang="en-US"/>
        </a:p>
      </dgm:t>
    </dgm:pt>
    <dgm:pt modelId="{C6B256BC-1458-4395-8558-1AD6E51F9F3C}" type="pres">
      <dgm:prSet presAssocID="{1C465D44-4D5B-4BEC-A977-20166FA53FC2}" presName="txNode3" presStyleLbl="revTx" presStyleIdx="2" presStyleCnt="4" custLinFactNeighborX="-59842" custLinFactNeighborY="39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C8F1-15AA-4707-B971-7617D92673D3}" type="pres">
      <dgm:prSet presAssocID="{55CB1A85-2AC4-48EB-ABA4-65F182D9DE1D}" presName="dotNode3" presStyleCnt="0"/>
      <dgm:spPr/>
    </dgm:pt>
    <dgm:pt modelId="{7572B2E0-6CD2-4E0B-9D3A-4F665885083E}" type="pres">
      <dgm:prSet presAssocID="{55CB1A85-2AC4-48EB-ABA4-65F182D9DE1D}" presName="dotRepeatNode" presStyleLbl="fgShp" presStyleIdx="1" presStyleCnt="2" custLinFactX="-600000" custLinFactY="100000" custLinFactNeighborX="-685919" custLinFactNeighborY="177523"/>
      <dgm:spPr/>
      <dgm:t>
        <a:bodyPr/>
        <a:lstStyle/>
        <a:p>
          <a:endParaRPr lang="en-US"/>
        </a:p>
      </dgm:t>
    </dgm:pt>
    <dgm:pt modelId="{0C04D70C-C4F6-4C7F-BC1B-88FF0BC37D48}" type="pres">
      <dgm:prSet presAssocID="{59EC27E1-7095-49AF-87C3-CCB7DDB30647}" presName="txNode4" presStyleLbl="revTx" presStyleIdx="3" presStyleCnt="4" custScaleX="212449" custLinFactNeighborX="-20570" custLinFactNeighborY="27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746B0-E49B-47F9-B559-38C5CB4D43B3}" type="presOf" srcId="{58DD7ED6-F565-4AA4-A7F2-C5B8FC43DDA0}" destId="{54454D38-AF9F-4E67-BD17-D6124A42ADDE}" srcOrd="0" destOrd="0" presId="urn:microsoft.com/office/officeart/2009/3/layout/DescendingProcess"/>
    <dgm:cxn modelId="{A97CF110-4DB5-4913-AC74-67C821E0CA5B}" type="presOf" srcId="{77AE4F5B-26D8-4866-AFE2-FEA419BF2F11}" destId="{42A0EE2A-FAF4-48E5-AD93-82987545D48C}" srcOrd="0" destOrd="0" presId="urn:microsoft.com/office/officeart/2009/3/layout/DescendingProcess"/>
    <dgm:cxn modelId="{4EC14981-586A-4E8E-951D-C1B468C8B662}" type="presOf" srcId="{1C465D44-4D5B-4BEC-A977-20166FA53FC2}" destId="{C6B256BC-1458-4395-8558-1AD6E51F9F3C}" srcOrd="0" destOrd="0" presId="urn:microsoft.com/office/officeart/2009/3/layout/DescendingProcess"/>
    <dgm:cxn modelId="{478E87E1-31A7-4956-806E-F36DACF44E78}" srcId="{77AE4F5B-26D8-4866-AFE2-FEA419BF2F11}" destId="{59EC27E1-7095-49AF-87C3-CCB7DDB30647}" srcOrd="3" destOrd="0" parTransId="{13704224-9280-497E-91A2-8FEFAA062671}" sibTransId="{1FCF9FC3-717F-401E-91EF-8FC346605732}"/>
    <dgm:cxn modelId="{AA0B4707-78CF-4A7D-A43C-23BBA3798819}" type="presOf" srcId="{55CB1A85-2AC4-48EB-ABA4-65F182D9DE1D}" destId="{7572B2E0-6CD2-4E0B-9D3A-4F665885083E}" srcOrd="0" destOrd="0" presId="urn:microsoft.com/office/officeart/2009/3/layout/DescendingProcess"/>
    <dgm:cxn modelId="{5982B345-E6FF-4A41-9397-1826FE71487C}" srcId="{77AE4F5B-26D8-4866-AFE2-FEA419BF2F11}" destId="{58DD7ED6-F565-4AA4-A7F2-C5B8FC43DDA0}" srcOrd="0" destOrd="0" parTransId="{F30ECB6F-D7D7-48BD-8FF8-36E1D160C9CF}" sibTransId="{825540D1-4D32-4904-A65F-A3C1C375FBD0}"/>
    <dgm:cxn modelId="{650F10D5-7802-4A16-A38B-EBFAE1A6F77E}" srcId="{77AE4F5B-26D8-4866-AFE2-FEA419BF2F11}" destId="{1C465D44-4D5B-4BEC-A977-20166FA53FC2}" srcOrd="2" destOrd="0" parTransId="{E08C71B8-F42B-4536-81EC-D04F9305232C}" sibTransId="{55CB1A85-2AC4-48EB-ABA4-65F182D9DE1D}"/>
    <dgm:cxn modelId="{2DAC9DEA-C3C2-41CA-84B1-BBC40AA87BC8}" type="presOf" srcId="{AE841817-B278-4743-B245-AABF13DA4E39}" destId="{7FE56302-383C-4C86-BE08-DC04792568FF}" srcOrd="0" destOrd="0" presId="urn:microsoft.com/office/officeart/2009/3/layout/DescendingProcess"/>
    <dgm:cxn modelId="{E52D4607-8DBF-429D-AABB-61B819C8E9A0}" type="presOf" srcId="{E9F38CAE-3D4D-4CCB-A725-CC3ADEFE4D1A}" destId="{68F34A13-D6A5-43DA-820A-8C3BBE3D4DD3}" srcOrd="0" destOrd="0" presId="urn:microsoft.com/office/officeart/2009/3/layout/DescendingProcess"/>
    <dgm:cxn modelId="{7BFA2ABD-C798-49A1-B429-1BAEF9643967}" srcId="{77AE4F5B-26D8-4866-AFE2-FEA419BF2F11}" destId="{AE841817-B278-4743-B245-AABF13DA4E39}" srcOrd="1" destOrd="0" parTransId="{D1C311DF-2EB7-45E2-9C9F-C0196E2D9279}" sibTransId="{E9F38CAE-3D4D-4CCB-A725-CC3ADEFE4D1A}"/>
    <dgm:cxn modelId="{0D630E1A-E883-41F0-B167-F5806B328E81}" type="presOf" srcId="{59EC27E1-7095-49AF-87C3-CCB7DDB30647}" destId="{0C04D70C-C4F6-4C7F-BC1B-88FF0BC37D48}" srcOrd="0" destOrd="0" presId="urn:microsoft.com/office/officeart/2009/3/layout/DescendingProcess"/>
    <dgm:cxn modelId="{2D94B0C4-E614-49F4-8FF1-5CDBA885CB7F}" type="presParOf" srcId="{42A0EE2A-FAF4-48E5-AD93-82987545D48C}" destId="{1D7893D6-E4F0-4204-99B3-914B4D0A29E4}" srcOrd="0" destOrd="0" presId="urn:microsoft.com/office/officeart/2009/3/layout/DescendingProcess"/>
    <dgm:cxn modelId="{3CA83257-D0CD-4D82-8CEA-4DB50C1F4086}" type="presParOf" srcId="{42A0EE2A-FAF4-48E5-AD93-82987545D48C}" destId="{54454D38-AF9F-4E67-BD17-D6124A42ADDE}" srcOrd="1" destOrd="0" presId="urn:microsoft.com/office/officeart/2009/3/layout/DescendingProcess"/>
    <dgm:cxn modelId="{DB98302B-49BE-4713-B142-9147D65A5DD5}" type="presParOf" srcId="{42A0EE2A-FAF4-48E5-AD93-82987545D48C}" destId="{7FE56302-383C-4C86-BE08-DC04792568FF}" srcOrd="2" destOrd="0" presId="urn:microsoft.com/office/officeart/2009/3/layout/DescendingProcess"/>
    <dgm:cxn modelId="{5081E5FD-11C3-466F-AEC2-9459310A1DC6}" type="presParOf" srcId="{42A0EE2A-FAF4-48E5-AD93-82987545D48C}" destId="{A93747D2-8DDE-4180-9F60-60BC8CDB9FB5}" srcOrd="3" destOrd="0" presId="urn:microsoft.com/office/officeart/2009/3/layout/DescendingProcess"/>
    <dgm:cxn modelId="{3970D7D1-891D-4048-9389-4EC2C57F4796}" type="presParOf" srcId="{A93747D2-8DDE-4180-9F60-60BC8CDB9FB5}" destId="{68F34A13-D6A5-43DA-820A-8C3BBE3D4DD3}" srcOrd="0" destOrd="0" presId="urn:microsoft.com/office/officeart/2009/3/layout/DescendingProcess"/>
    <dgm:cxn modelId="{6E258AE8-CD49-4602-A476-4C4FB51C0AE0}" type="presParOf" srcId="{42A0EE2A-FAF4-48E5-AD93-82987545D48C}" destId="{C6B256BC-1458-4395-8558-1AD6E51F9F3C}" srcOrd="4" destOrd="0" presId="urn:microsoft.com/office/officeart/2009/3/layout/DescendingProcess"/>
    <dgm:cxn modelId="{343173E2-F146-4678-88B5-0CE29F7F0D03}" type="presParOf" srcId="{42A0EE2A-FAF4-48E5-AD93-82987545D48C}" destId="{A6E7C8F1-15AA-4707-B971-7617D92673D3}" srcOrd="5" destOrd="0" presId="urn:microsoft.com/office/officeart/2009/3/layout/DescendingProcess"/>
    <dgm:cxn modelId="{F8BCF13D-2404-4316-AA47-5B9873092D10}" type="presParOf" srcId="{A6E7C8F1-15AA-4707-B971-7617D92673D3}" destId="{7572B2E0-6CD2-4E0B-9D3A-4F665885083E}" srcOrd="0" destOrd="0" presId="urn:microsoft.com/office/officeart/2009/3/layout/DescendingProcess"/>
    <dgm:cxn modelId="{48B3614A-483A-4520-B54A-772035F3C18C}" type="presParOf" srcId="{42A0EE2A-FAF4-48E5-AD93-82987545D48C}" destId="{0C04D70C-C4F6-4C7F-BC1B-88FF0BC37D4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F011B8-5511-474A-AD92-26283F0A4562}" type="doc">
      <dgm:prSet loTypeId="urn:microsoft.com/office/officeart/2005/8/layout/vList4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D79E07-8A2B-4460-990C-BDFAF12BAC3F}">
      <dgm:prSet phldrT="[Text]" custT="1"/>
      <dgm:spPr/>
      <dgm:t>
        <a:bodyPr/>
        <a:lstStyle/>
        <a:p>
          <a:r>
            <a:rPr lang="en-US" sz="2000" dirty="0" smtClean="0"/>
            <a:t>MH ERS ZP "Hid</a:t>
          </a:r>
          <a:r>
            <a:rPr lang="sr-Latn-RS" sz="2000" dirty="0" smtClean="0"/>
            <a:t>roelektrane</a:t>
          </a:r>
          <a:r>
            <a:rPr lang="en-US" sz="2000" dirty="0" smtClean="0"/>
            <a:t> n</a:t>
          </a:r>
          <a:r>
            <a:rPr lang="sr-Latn-RS" sz="2000" dirty="0" smtClean="0"/>
            <a:t>a Trebišnjici</a:t>
          </a:r>
          <a:r>
            <a:rPr lang="en-US" sz="2000" dirty="0" smtClean="0"/>
            <a:t>" </a:t>
          </a:r>
          <a:r>
            <a:rPr lang="sr-Latn-RS" sz="2000" dirty="0" smtClean="0"/>
            <a:t>a.d</a:t>
          </a:r>
          <a:r>
            <a:rPr lang="en-US" sz="2000" dirty="0" smtClean="0"/>
            <a:t>. T</a:t>
          </a:r>
          <a:r>
            <a:rPr lang="sr-Latn-RS" sz="2000" dirty="0" smtClean="0"/>
            <a:t>rebinje                                                                      </a:t>
          </a:r>
          <a:r>
            <a:rPr lang="en-US" sz="2000" dirty="0" smtClean="0"/>
            <a:t>MH ERS ZP "El</a:t>
          </a:r>
          <a:r>
            <a:rPr lang="sr-Latn-RS" sz="2000" dirty="0" smtClean="0"/>
            <a:t>ektr</a:t>
          </a:r>
          <a:r>
            <a:rPr lang="en-US" sz="2000" dirty="0" smtClean="0"/>
            <a:t>o</a:t>
          </a:r>
          <a:r>
            <a:rPr lang="sr-Latn-RS" sz="2000" dirty="0" smtClean="0"/>
            <a:t>hercegovina</a:t>
          </a:r>
          <a:r>
            <a:rPr lang="en-US" sz="2000" dirty="0" smtClean="0"/>
            <a:t>" a</a:t>
          </a:r>
          <a:r>
            <a:rPr lang="sr-Latn-RS" sz="2000" dirty="0" smtClean="0"/>
            <a:t>.</a:t>
          </a:r>
          <a:r>
            <a:rPr lang="en-US" sz="2000" dirty="0" smtClean="0"/>
            <a:t>d</a:t>
          </a:r>
          <a:r>
            <a:rPr lang="sr-Latn-RS" sz="2000" dirty="0" smtClean="0"/>
            <a:t>.</a:t>
          </a:r>
          <a:r>
            <a:rPr lang="en-US" sz="2000" dirty="0" smtClean="0"/>
            <a:t> </a:t>
          </a:r>
          <a:r>
            <a:rPr lang="sr-Latn-RS" sz="2000" dirty="0" smtClean="0"/>
            <a:t>T</a:t>
          </a:r>
          <a:r>
            <a:rPr lang="en-US" sz="2000" dirty="0" smtClean="0"/>
            <a:t>r</a:t>
          </a:r>
          <a:r>
            <a:rPr lang="sr-Latn-RS" sz="2000" dirty="0" smtClean="0"/>
            <a:t>ebinje </a:t>
          </a:r>
          <a:endParaRPr lang="en-US" sz="2400" dirty="0"/>
        </a:p>
      </dgm:t>
    </dgm:pt>
    <dgm:pt modelId="{45F9CE9B-9194-41FB-BB65-3447DEA574F6}" type="parTrans" cxnId="{15F4D70D-375A-48BE-8FE7-3212531AE1C1}">
      <dgm:prSet/>
      <dgm:spPr/>
      <dgm:t>
        <a:bodyPr/>
        <a:lstStyle/>
        <a:p>
          <a:endParaRPr lang="en-US"/>
        </a:p>
      </dgm:t>
    </dgm:pt>
    <dgm:pt modelId="{664CF90D-8E13-48C8-A421-1236F5BCB0DE}" type="sibTrans" cxnId="{15F4D70D-375A-48BE-8FE7-3212531AE1C1}">
      <dgm:prSet/>
      <dgm:spPr/>
      <dgm:t>
        <a:bodyPr/>
        <a:lstStyle/>
        <a:p>
          <a:endParaRPr lang="en-US"/>
        </a:p>
      </dgm:t>
    </dgm:pt>
    <dgm:pt modelId="{9855626C-D96D-4AD9-976C-C4FAC35CE2A7}">
      <dgm:prSet phldrT="[Text]" custT="1"/>
      <dgm:spPr/>
      <dgm:t>
        <a:bodyPr/>
        <a:lstStyle/>
        <a:p>
          <a:r>
            <a:rPr lang="en-US" sz="2000" dirty="0" smtClean="0"/>
            <a:t>"RDT SWISSLION" </a:t>
          </a:r>
          <a:r>
            <a:rPr lang="sr-Latn-RS" sz="2000" dirty="0" smtClean="0"/>
            <a:t>d</a:t>
          </a:r>
          <a:r>
            <a:rPr lang="en-US" sz="2000" dirty="0" smtClean="0"/>
            <a:t>.o.</a:t>
          </a:r>
          <a:r>
            <a:rPr lang="sr-Latn-RS" sz="2000" dirty="0" smtClean="0"/>
            <a:t>o.</a:t>
          </a:r>
          <a:r>
            <a:rPr lang="en-US" sz="2000" dirty="0" smtClean="0"/>
            <a:t> </a:t>
          </a:r>
          <a:r>
            <a:rPr lang="sr-Latn-RS" sz="2000" dirty="0" smtClean="0"/>
            <a:t>Tr</a:t>
          </a:r>
          <a:r>
            <a:rPr lang="en-US" sz="2000" dirty="0" smtClean="0"/>
            <a:t>e</a:t>
          </a:r>
          <a:r>
            <a:rPr lang="sr-Latn-RS" sz="2000" dirty="0" smtClean="0"/>
            <a:t>bi</a:t>
          </a:r>
          <a:r>
            <a:rPr lang="en-US" sz="2000" dirty="0" smtClean="0"/>
            <a:t>n</a:t>
          </a:r>
          <a:r>
            <a:rPr lang="sr-Latn-RS" sz="2000" dirty="0" smtClean="0"/>
            <a:t>j</a:t>
          </a:r>
          <a:r>
            <a:rPr lang="en-US" sz="2000" dirty="0" smtClean="0"/>
            <a:t>e</a:t>
          </a:r>
          <a:r>
            <a:rPr lang="sr-Latn-RS" sz="2000" dirty="0" smtClean="0"/>
            <a:t>                 </a:t>
          </a:r>
          <a:r>
            <a:rPr lang="en-US" sz="2000" dirty="0" smtClean="0"/>
            <a:t>"Swiss</a:t>
          </a:r>
          <a:r>
            <a:rPr lang="sr-Latn-RS" sz="2000" dirty="0" smtClean="0"/>
            <a:t>lion</a:t>
          </a:r>
          <a:r>
            <a:rPr lang="en-US" sz="2000" dirty="0" smtClean="0"/>
            <a:t> i</a:t>
          </a:r>
          <a:r>
            <a:rPr lang="sr-Latn-RS" sz="2000" dirty="0" smtClean="0"/>
            <a:t>ndustrija</a:t>
          </a:r>
          <a:r>
            <a:rPr lang="en-US" sz="2000" dirty="0" smtClean="0"/>
            <a:t> al</a:t>
          </a:r>
          <a:r>
            <a:rPr lang="sr-Latn-RS" sz="2000" dirty="0" smtClean="0"/>
            <a:t>ata</a:t>
          </a:r>
          <a:r>
            <a:rPr lang="en-US" sz="2000" dirty="0" smtClean="0"/>
            <a:t>" a.</a:t>
          </a:r>
          <a:r>
            <a:rPr lang="sr-Latn-RS" sz="2000" dirty="0" smtClean="0"/>
            <a:t>d.</a:t>
          </a:r>
          <a:r>
            <a:rPr lang="en-US" sz="2000" dirty="0" smtClean="0"/>
            <a:t> </a:t>
          </a:r>
          <a:r>
            <a:rPr lang="sr-Latn-RS" sz="2000" dirty="0" smtClean="0"/>
            <a:t>Tr</a:t>
          </a:r>
          <a:r>
            <a:rPr lang="en-US" sz="2000" dirty="0" smtClean="0"/>
            <a:t>e</a:t>
          </a:r>
          <a:r>
            <a:rPr lang="sr-Latn-RS" sz="2000" dirty="0" smtClean="0"/>
            <a:t>binj</a:t>
          </a:r>
          <a:r>
            <a:rPr lang="en-US" sz="2000" dirty="0" smtClean="0"/>
            <a:t>e„</a:t>
          </a:r>
          <a:r>
            <a:rPr lang="sr-Latn-RS" sz="2000" dirty="0" smtClean="0"/>
            <a:t>          </a:t>
          </a:r>
          <a:r>
            <a:rPr lang="en-US" sz="2000" dirty="0" smtClean="0"/>
            <a:t>"DINECO" </a:t>
          </a:r>
          <a:r>
            <a:rPr lang="sr-Latn-RS" sz="2000" dirty="0" smtClean="0"/>
            <a:t>d</a:t>
          </a:r>
          <a:r>
            <a:rPr lang="en-US" sz="2000" dirty="0" smtClean="0"/>
            <a:t>.o</a:t>
          </a:r>
          <a:r>
            <a:rPr lang="sr-Latn-RS" sz="2000" dirty="0" smtClean="0"/>
            <a:t>.o</a:t>
          </a:r>
          <a:r>
            <a:rPr lang="en-US" sz="2000" dirty="0" smtClean="0"/>
            <a:t>. </a:t>
          </a:r>
          <a:r>
            <a:rPr lang="sr-Latn-RS" sz="2000" dirty="0" smtClean="0"/>
            <a:t>Tre</a:t>
          </a:r>
          <a:r>
            <a:rPr lang="en-US" sz="2000" dirty="0" smtClean="0"/>
            <a:t>b</a:t>
          </a:r>
          <a:r>
            <a:rPr lang="sr-Latn-RS" sz="2000" dirty="0" smtClean="0"/>
            <a:t>in</a:t>
          </a:r>
          <a:r>
            <a:rPr lang="en-US" sz="2000" dirty="0" smtClean="0"/>
            <a:t>j</a:t>
          </a:r>
          <a:r>
            <a:rPr lang="sr-Latn-RS" sz="2000" dirty="0" smtClean="0"/>
            <a:t>e                                        </a:t>
          </a:r>
          <a:r>
            <a:rPr lang="en-US" sz="2000" dirty="0" smtClean="0"/>
            <a:t>„</a:t>
          </a:r>
          <a:r>
            <a:rPr lang="sr-Latn-RS" sz="2000" dirty="0" smtClean="0"/>
            <a:t>Dragan Šišković</a:t>
          </a:r>
          <a:r>
            <a:rPr lang="en-US" sz="2000" dirty="0" smtClean="0"/>
            <a:t>" </a:t>
          </a:r>
          <a:r>
            <a:rPr lang="sr-Latn-RS" sz="2000" dirty="0" smtClean="0"/>
            <a:t>d.o</a:t>
          </a:r>
          <a:r>
            <a:rPr lang="en-US" sz="2000" dirty="0" smtClean="0"/>
            <a:t>.</a:t>
          </a:r>
          <a:r>
            <a:rPr lang="sr-Latn-RS" sz="2000" dirty="0" smtClean="0"/>
            <a:t>o.</a:t>
          </a:r>
          <a:r>
            <a:rPr lang="en-US" sz="2000" dirty="0" smtClean="0"/>
            <a:t> </a:t>
          </a:r>
          <a:r>
            <a:rPr lang="sr-Latn-RS" sz="2000" dirty="0" smtClean="0"/>
            <a:t>T</a:t>
          </a:r>
          <a:r>
            <a:rPr lang="en-US" sz="2000" dirty="0" smtClean="0"/>
            <a:t>r</a:t>
          </a:r>
          <a:r>
            <a:rPr lang="sr-Latn-RS" sz="2000" dirty="0" smtClean="0"/>
            <a:t>ebinje </a:t>
          </a:r>
          <a:endParaRPr lang="en-US" sz="2400" dirty="0"/>
        </a:p>
      </dgm:t>
    </dgm:pt>
    <dgm:pt modelId="{F2263C57-227C-4C30-859F-A7C2FFC43E43}" type="parTrans" cxnId="{35531052-55FB-44FE-8072-6992FCBE7DE2}">
      <dgm:prSet/>
      <dgm:spPr/>
      <dgm:t>
        <a:bodyPr/>
        <a:lstStyle/>
        <a:p>
          <a:endParaRPr lang="en-US"/>
        </a:p>
      </dgm:t>
    </dgm:pt>
    <dgm:pt modelId="{82466B95-D8F8-44E9-A881-27C2461612DC}" type="sibTrans" cxnId="{35531052-55FB-44FE-8072-6992FCBE7DE2}">
      <dgm:prSet/>
      <dgm:spPr/>
      <dgm:t>
        <a:bodyPr/>
        <a:lstStyle/>
        <a:p>
          <a:endParaRPr lang="en-US"/>
        </a:p>
      </dgm:t>
    </dgm:pt>
    <dgm:pt modelId="{87A7E90A-C4AC-4782-8471-F44EEAF3F089}">
      <dgm:prSet phldrT="[Text]" custT="1"/>
      <dgm:spPr/>
      <dgm:t>
        <a:bodyPr/>
        <a:lstStyle/>
        <a:p>
          <a:r>
            <a:rPr lang="en-US" sz="2000" dirty="0" smtClean="0"/>
            <a:t>"TQNET" </a:t>
          </a:r>
          <a:r>
            <a:rPr lang="sr-Latn-RS" sz="2000" dirty="0" smtClean="0"/>
            <a:t>s.p</a:t>
          </a:r>
          <a:r>
            <a:rPr lang="en-US" sz="2000" dirty="0" smtClean="0"/>
            <a:t>. </a:t>
          </a:r>
          <a:r>
            <a:rPr lang="sr-Latn-RS" sz="2000" dirty="0" smtClean="0"/>
            <a:t>Trebinje                                             </a:t>
          </a:r>
          <a:r>
            <a:rPr lang="en-US" sz="2000" dirty="0" smtClean="0"/>
            <a:t>"O</a:t>
          </a:r>
          <a:r>
            <a:rPr lang="sr-Latn-RS" sz="2000" dirty="0" smtClean="0"/>
            <a:t>davić</a:t>
          </a:r>
          <a:r>
            <a:rPr lang="en-US" sz="2000" dirty="0" smtClean="0"/>
            <a:t>" d.</a:t>
          </a:r>
          <a:r>
            <a:rPr lang="sr-Latn-RS" sz="2000" dirty="0" smtClean="0"/>
            <a:t>o.o.</a:t>
          </a:r>
          <a:r>
            <a:rPr lang="en-US" sz="2000" dirty="0" smtClean="0"/>
            <a:t> T</a:t>
          </a:r>
          <a:r>
            <a:rPr lang="sr-Latn-RS" sz="2000" dirty="0" smtClean="0"/>
            <a:t>rebinje</a:t>
          </a:r>
          <a:endParaRPr lang="en-US" sz="2000" dirty="0"/>
        </a:p>
      </dgm:t>
    </dgm:pt>
    <dgm:pt modelId="{B09C9F98-AE5A-4CAD-B436-367DD458DF02}" type="parTrans" cxnId="{8AA64154-D5DE-4C14-A79C-C8B79A66C0B2}">
      <dgm:prSet/>
      <dgm:spPr/>
      <dgm:t>
        <a:bodyPr/>
        <a:lstStyle/>
        <a:p>
          <a:endParaRPr lang="en-US"/>
        </a:p>
      </dgm:t>
    </dgm:pt>
    <dgm:pt modelId="{874FE033-73DD-4D36-BF6C-B6E55E25F8AB}" type="sibTrans" cxnId="{8AA64154-D5DE-4C14-A79C-C8B79A66C0B2}">
      <dgm:prSet/>
      <dgm:spPr/>
      <dgm:t>
        <a:bodyPr/>
        <a:lstStyle/>
        <a:p>
          <a:endParaRPr lang="en-US"/>
        </a:p>
      </dgm:t>
    </dgm:pt>
    <dgm:pt modelId="{40704A26-AA71-435B-BDAC-841694AEB076}">
      <dgm:prSet custT="1"/>
      <dgm:spPr/>
      <dgm:t>
        <a:bodyPr/>
        <a:lstStyle/>
        <a:p>
          <a:r>
            <a:rPr lang="en-US" sz="2000" dirty="0" smtClean="0">
              <a:latin typeface="+mj-lt"/>
            </a:rPr>
            <a:t>He</a:t>
          </a:r>
          <a:r>
            <a:rPr lang="sr-Latn-RS" sz="2000" dirty="0" smtClean="0">
              <a:latin typeface="+mj-lt"/>
            </a:rPr>
            <a:t>rce</a:t>
          </a:r>
          <a:r>
            <a:rPr lang="en-US" sz="2000" dirty="0" smtClean="0">
              <a:latin typeface="+mj-lt"/>
            </a:rPr>
            <a:t>g Radio T</a:t>
          </a:r>
          <a:r>
            <a:rPr lang="sr-Latn-RS" sz="2000" dirty="0" smtClean="0">
              <a:latin typeface="+mj-lt"/>
            </a:rPr>
            <a:t>elevizija </a:t>
          </a:r>
          <a:endParaRPr lang="en-US" sz="2000" dirty="0">
            <a:latin typeface="+mj-lt"/>
          </a:endParaRPr>
        </a:p>
      </dgm:t>
    </dgm:pt>
    <dgm:pt modelId="{6C4F47EB-90A3-4466-84B3-A7A024E18443}" type="parTrans" cxnId="{0BC97D13-B664-46B5-B143-647BB1EC74A7}">
      <dgm:prSet/>
      <dgm:spPr/>
      <dgm:t>
        <a:bodyPr/>
        <a:lstStyle/>
        <a:p>
          <a:endParaRPr lang="en-US"/>
        </a:p>
      </dgm:t>
    </dgm:pt>
    <dgm:pt modelId="{D929D984-4AFC-4A81-A3E8-766668F5F4D5}" type="sibTrans" cxnId="{0BC97D13-B664-46B5-B143-647BB1EC74A7}">
      <dgm:prSet/>
      <dgm:spPr/>
      <dgm:t>
        <a:bodyPr/>
        <a:lstStyle/>
        <a:p>
          <a:endParaRPr lang="en-US"/>
        </a:p>
      </dgm:t>
    </dgm:pt>
    <dgm:pt modelId="{E78B66F5-7FE2-44FB-9589-64765E7D7544}" type="pres">
      <dgm:prSet presAssocID="{52F011B8-5511-474A-AD92-26283F0A4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1F0BD-45FA-4B43-8643-5668A5E87F3A}" type="pres">
      <dgm:prSet presAssocID="{0AD79E07-8A2B-4460-990C-BDFAF12BAC3F}" presName="comp" presStyleCnt="0"/>
      <dgm:spPr/>
    </dgm:pt>
    <dgm:pt modelId="{203F46D5-943E-4E4C-AA05-E29451689F36}" type="pres">
      <dgm:prSet presAssocID="{0AD79E07-8A2B-4460-990C-BDFAF12BAC3F}" presName="box" presStyleLbl="node1" presStyleIdx="0" presStyleCnt="4" custLinFactNeighborY="-5670"/>
      <dgm:spPr/>
      <dgm:t>
        <a:bodyPr/>
        <a:lstStyle/>
        <a:p>
          <a:endParaRPr lang="en-US"/>
        </a:p>
      </dgm:t>
    </dgm:pt>
    <dgm:pt modelId="{386CD622-36A1-401F-A9D6-7835FF1E2E45}" type="pres">
      <dgm:prSet presAssocID="{0AD79E07-8A2B-4460-990C-BDFAF12BAC3F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75F428-0446-4D5D-AC93-E7AF7FBC8333}" type="pres">
      <dgm:prSet presAssocID="{0AD79E07-8A2B-4460-990C-BDFAF12BAC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DAC4-653C-4B0D-B79F-FE06C4B24CFD}" type="pres">
      <dgm:prSet presAssocID="{664CF90D-8E13-48C8-A421-1236F5BCB0DE}" presName="spacer" presStyleCnt="0"/>
      <dgm:spPr/>
    </dgm:pt>
    <dgm:pt modelId="{2000474A-B38A-4290-ADA8-5AC977E59F9C}" type="pres">
      <dgm:prSet presAssocID="{9855626C-D96D-4AD9-976C-C4FAC35CE2A7}" presName="comp" presStyleCnt="0"/>
      <dgm:spPr/>
    </dgm:pt>
    <dgm:pt modelId="{519ADFEE-7E83-4477-B5A1-2C3541FCC8CA}" type="pres">
      <dgm:prSet presAssocID="{9855626C-D96D-4AD9-976C-C4FAC35CE2A7}" presName="box" presStyleLbl="node1" presStyleIdx="1" presStyleCnt="4"/>
      <dgm:spPr/>
      <dgm:t>
        <a:bodyPr/>
        <a:lstStyle/>
        <a:p>
          <a:endParaRPr lang="en-US"/>
        </a:p>
      </dgm:t>
    </dgm:pt>
    <dgm:pt modelId="{DDA6C3AF-EB71-41D5-8E4E-AD19CFB6C4F5}" type="pres">
      <dgm:prSet presAssocID="{9855626C-D96D-4AD9-976C-C4FAC35CE2A7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6D6C8D-CCCE-4D27-BD8B-C52601AD6D87}" type="pres">
      <dgm:prSet presAssocID="{9855626C-D96D-4AD9-976C-C4FAC35CE2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912DE-F1D3-4DB1-8539-1DD0A5C49168}" type="pres">
      <dgm:prSet presAssocID="{82466B95-D8F8-44E9-A881-27C2461612DC}" presName="spacer" presStyleCnt="0"/>
      <dgm:spPr/>
    </dgm:pt>
    <dgm:pt modelId="{58C2A18F-BE54-4D50-8269-9DFB69680704}" type="pres">
      <dgm:prSet presAssocID="{87A7E90A-C4AC-4782-8471-F44EEAF3F089}" presName="comp" presStyleCnt="0"/>
      <dgm:spPr/>
    </dgm:pt>
    <dgm:pt modelId="{EDEBE4E8-1437-408B-9B4E-33539B435A67}" type="pres">
      <dgm:prSet presAssocID="{87A7E90A-C4AC-4782-8471-F44EEAF3F089}" presName="box" presStyleLbl="node1" presStyleIdx="2" presStyleCnt="4"/>
      <dgm:spPr/>
      <dgm:t>
        <a:bodyPr/>
        <a:lstStyle/>
        <a:p>
          <a:endParaRPr lang="en-US"/>
        </a:p>
      </dgm:t>
    </dgm:pt>
    <dgm:pt modelId="{82BA3771-FFE7-4034-A6A2-0331CBFB602D}" type="pres">
      <dgm:prSet presAssocID="{87A7E90A-C4AC-4782-8471-F44EEAF3F08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9BEB075-569D-44C9-815A-EB0EBCD06945}" type="pres">
      <dgm:prSet presAssocID="{87A7E90A-C4AC-4782-8471-F44EEAF3F08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D717B-6F76-4913-AF20-B9C04155EC69}" type="pres">
      <dgm:prSet presAssocID="{874FE033-73DD-4D36-BF6C-B6E55E25F8AB}" presName="spacer" presStyleCnt="0"/>
      <dgm:spPr/>
    </dgm:pt>
    <dgm:pt modelId="{019FDBEE-7CD9-4896-8999-79A72B96D933}" type="pres">
      <dgm:prSet presAssocID="{40704A26-AA71-435B-BDAC-841694AEB076}" presName="comp" presStyleCnt="0"/>
      <dgm:spPr/>
    </dgm:pt>
    <dgm:pt modelId="{13EDB223-FE64-40E1-B90E-93BA66F4FA09}" type="pres">
      <dgm:prSet presAssocID="{40704A26-AA71-435B-BDAC-841694AEB076}" presName="box" presStyleLbl="node1" presStyleIdx="3" presStyleCnt="4"/>
      <dgm:spPr/>
      <dgm:t>
        <a:bodyPr/>
        <a:lstStyle/>
        <a:p>
          <a:endParaRPr lang="en-US"/>
        </a:p>
      </dgm:t>
    </dgm:pt>
    <dgm:pt modelId="{138E2023-3FCE-4226-8DCD-804D0184D363}" type="pres">
      <dgm:prSet presAssocID="{40704A26-AA71-435B-BDAC-841694AEB07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CD2A953-ADAF-4B37-8946-C71DF1E3D892}" type="pres">
      <dgm:prSet presAssocID="{40704A26-AA71-435B-BDAC-841694AEB0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31052-55FB-44FE-8072-6992FCBE7DE2}" srcId="{52F011B8-5511-474A-AD92-26283F0A4562}" destId="{9855626C-D96D-4AD9-976C-C4FAC35CE2A7}" srcOrd="1" destOrd="0" parTransId="{F2263C57-227C-4C30-859F-A7C2FFC43E43}" sibTransId="{82466B95-D8F8-44E9-A881-27C2461612DC}"/>
    <dgm:cxn modelId="{15F4D70D-375A-48BE-8FE7-3212531AE1C1}" srcId="{52F011B8-5511-474A-AD92-26283F0A4562}" destId="{0AD79E07-8A2B-4460-990C-BDFAF12BAC3F}" srcOrd="0" destOrd="0" parTransId="{45F9CE9B-9194-41FB-BB65-3447DEA574F6}" sibTransId="{664CF90D-8E13-48C8-A421-1236F5BCB0DE}"/>
    <dgm:cxn modelId="{D57683AF-1DBC-453F-8F15-78F3B6CB5A7A}" type="presOf" srcId="{52F011B8-5511-474A-AD92-26283F0A4562}" destId="{E78B66F5-7FE2-44FB-9589-64765E7D7544}" srcOrd="0" destOrd="0" presId="urn:microsoft.com/office/officeart/2005/8/layout/vList4#1"/>
    <dgm:cxn modelId="{84848ED0-E9E1-440E-B0C7-D7BB6E43CB71}" type="presOf" srcId="{40704A26-AA71-435B-BDAC-841694AEB076}" destId="{6CD2A953-ADAF-4B37-8946-C71DF1E3D892}" srcOrd="1" destOrd="0" presId="urn:microsoft.com/office/officeart/2005/8/layout/vList4#1"/>
    <dgm:cxn modelId="{E3B3DFE8-9D23-443B-945B-94005F9E02AA}" type="presOf" srcId="{9855626C-D96D-4AD9-976C-C4FAC35CE2A7}" destId="{166D6C8D-CCCE-4D27-BD8B-C52601AD6D87}" srcOrd="1" destOrd="0" presId="urn:microsoft.com/office/officeart/2005/8/layout/vList4#1"/>
    <dgm:cxn modelId="{505377BB-50CF-4FBF-BA68-941E45FD09EB}" type="presOf" srcId="{87A7E90A-C4AC-4782-8471-F44EEAF3F089}" destId="{EDEBE4E8-1437-408B-9B4E-33539B435A67}" srcOrd="0" destOrd="0" presId="urn:microsoft.com/office/officeart/2005/8/layout/vList4#1"/>
    <dgm:cxn modelId="{0BC97D13-B664-46B5-B143-647BB1EC74A7}" srcId="{52F011B8-5511-474A-AD92-26283F0A4562}" destId="{40704A26-AA71-435B-BDAC-841694AEB076}" srcOrd="3" destOrd="0" parTransId="{6C4F47EB-90A3-4466-84B3-A7A024E18443}" sibTransId="{D929D984-4AFC-4A81-A3E8-766668F5F4D5}"/>
    <dgm:cxn modelId="{641743F9-B047-4B7B-ADBD-331D173F0E6D}" type="presOf" srcId="{0AD79E07-8A2B-4460-990C-BDFAF12BAC3F}" destId="{0875F428-0446-4D5D-AC93-E7AF7FBC8333}" srcOrd="1" destOrd="0" presId="urn:microsoft.com/office/officeart/2005/8/layout/vList4#1"/>
    <dgm:cxn modelId="{8AA64154-D5DE-4C14-A79C-C8B79A66C0B2}" srcId="{52F011B8-5511-474A-AD92-26283F0A4562}" destId="{87A7E90A-C4AC-4782-8471-F44EEAF3F089}" srcOrd="2" destOrd="0" parTransId="{B09C9F98-AE5A-4CAD-B436-367DD458DF02}" sibTransId="{874FE033-73DD-4D36-BF6C-B6E55E25F8AB}"/>
    <dgm:cxn modelId="{7A54DA28-1C35-4456-B076-3931DEF38DEA}" type="presOf" srcId="{9855626C-D96D-4AD9-976C-C4FAC35CE2A7}" destId="{519ADFEE-7E83-4477-B5A1-2C3541FCC8CA}" srcOrd="0" destOrd="0" presId="urn:microsoft.com/office/officeart/2005/8/layout/vList4#1"/>
    <dgm:cxn modelId="{021A8A4C-45C2-40D4-96C9-0DB39F9BD86A}" type="presOf" srcId="{87A7E90A-C4AC-4782-8471-F44EEAF3F089}" destId="{09BEB075-569D-44C9-815A-EB0EBCD06945}" srcOrd="1" destOrd="0" presId="urn:microsoft.com/office/officeart/2005/8/layout/vList4#1"/>
    <dgm:cxn modelId="{EE803EE3-F06B-4B12-95C8-98DDABE7314B}" type="presOf" srcId="{40704A26-AA71-435B-BDAC-841694AEB076}" destId="{13EDB223-FE64-40E1-B90E-93BA66F4FA09}" srcOrd="0" destOrd="0" presId="urn:microsoft.com/office/officeart/2005/8/layout/vList4#1"/>
    <dgm:cxn modelId="{A940A9BB-E16E-4C61-933E-6488DCABE02F}" type="presOf" srcId="{0AD79E07-8A2B-4460-990C-BDFAF12BAC3F}" destId="{203F46D5-943E-4E4C-AA05-E29451689F36}" srcOrd="0" destOrd="0" presId="urn:microsoft.com/office/officeart/2005/8/layout/vList4#1"/>
    <dgm:cxn modelId="{DE86B1B1-4BE6-4D87-99FC-93F2E57D5C59}" type="presParOf" srcId="{E78B66F5-7FE2-44FB-9589-64765E7D7544}" destId="{6D81F0BD-45FA-4B43-8643-5668A5E87F3A}" srcOrd="0" destOrd="0" presId="urn:microsoft.com/office/officeart/2005/8/layout/vList4#1"/>
    <dgm:cxn modelId="{AE58DCE7-AAAF-4FF7-ADDE-00FC29F96983}" type="presParOf" srcId="{6D81F0BD-45FA-4B43-8643-5668A5E87F3A}" destId="{203F46D5-943E-4E4C-AA05-E29451689F36}" srcOrd="0" destOrd="0" presId="urn:microsoft.com/office/officeart/2005/8/layout/vList4#1"/>
    <dgm:cxn modelId="{25801C61-F6A8-4D7E-8661-8A8E865145E4}" type="presParOf" srcId="{6D81F0BD-45FA-4B43-8643-5668A5E87F3A}" destId="{386CD622-36A1-401F-A9D6-7835FF1E2E45}" srcOrd="1" destOrd="0" presId="urn:microsoft.com/office/officeart/2005/8/layout/vList4#1"/>
    <dgm:cxn modelId="{D8073876-642D-4A70-8DA4-F81471546FC0}" type="presParOf" srcId="{6D81F0BD-45FA-4B43-8643-5668A5E87F3A}" destId="{0875F428-0446-4D5D-AC93-E7AF7FBC8333}" srcOrd="2" destOrd="0" presId="urn:microsoft.com/office/officeart/2005/8/layout/vList4#1"/>
    <dgm:cxn modelId="{29040794-593C-46E8-BD0B-325D5D2CF9C6}" type="presParOf" srcId="{E78B66F5-7FE2-44FB-9589-64765E7D7544}" destId="{A58DDAC4-653C-4B0D-B79F-FE06C4B24CFD}" srcOrd="1" destOrd="0" presId="urn:microsoft.com/office/officeart/2005/8/layout/vList4#1"/>
    <dgm:cxn modelId="{302752DC-40F5-4432-A76E-CAA3CED4D60B}" type="presParOf" srcId="{E78B66F5-7FE2-44FB-9589-64765E7D7544}" destId="{2000474A-B38A-4290-ADA8-5AC977E59F9C}" srcOrd="2" destOrd="0" presId="urn:microsoft.com/office/officeart/2005/8/layout/vList4#1"/>
    <dgm:cxn modelId="{3EBC27AA-91AE-46F4-9882-A17BEDF5C300}" type="presParOf" srcId="{2000474A-B38A-4290-ADA8-5AC977E59F9C}" destId="{519ADFEE-7E83-4477-B5A1-2C3541FCC8CA}" srcOrd="0" destOrd="0" presId="urn:microsoft.com/office/officeart/2005/8/layout/vList4#1"/>
    <dgm:cxn modelId="{CA1260B7-3616-482C-9B2A-FBF54624611B}" type="presParOf" srcId="{2000474A-B38A-4290-ADA8-5AC977E59F9C}" destId="{DDA6C3AF-EB71-41D5-8E4E-AD19CFB6C4F5}" srcOrd="1" destOrd="0" presId="urn:microsoft.com/office/officeart/2005/8/layout/vList4#1"/>
    <dgm:cxn modelId="{D182A8B5-6293-4033-8352-2F2381C2336C}" type="presParOf" srcId="{2000474A-B38A-4290-ADA8-5AC977E59F9C}" destId="{166D6C8D-CCCE-4D27-BD8B-C52601AD6D87}" srcOrd="2" destOrd="0" presId="urn:microsoft.com/office/officeart/2005/8/layout/vList4#1"/>
    <dgm:cxn modelId="{11B65CB4-A123-440B-AA65-4A40473F6598}" type="presParOf" srcId="{E78B66F5-7FE2-44FB-9589-64765E7D7544}" destId="{D40912DE-F1D3-4DB1-8539-1DD0A5C49168}" srcOrd="3" destOrd="0" presId="urn:microsoft.com/office/officeart/2005/8/layout/vList4#1"/>
    <dgm:cxn modelId="{F9F3D9AC-82B6-4729-A6EE-E2ECBF48C3CE}" type="presParOf" srcId="{E78B66F5-7FE2-44FB-9589-64765E7D7544}" destId="{58C2A18F-BE54-4D50-8269-9DFB69680704}" srcOrd="4" destOrd="0" presId="urn:microsoft.com/office/officeart/2005/8/layout/vList4#1"/>
    <dgm:cxn modelId="{DD473A68-A8C3-4A96-8608-060B923B2798}" type="presParOf" srcId="{58C2A18F-BE54-4D50-8269-9DFB69680704}" destId="{EDEBE4E8-1437-408B-9B4E-33539B435A67}" srcOrd="0" destOrd="0" presId="urn:microsoft.com/office/officeart/2005/8/layout/vList4#1"/>
    <dgm:cxn modelId="{EC8A82CC-6EF7-4AB4-ACE9-941AAD6D75E7}" type="presParOf" srcId="{58C2A18F-BE54-4D50-8269-9DFB69680704}" destId="{82BA3771-FFE7-4034-A6A2-0331CBFB602D}" srcOrd="1" destOrd="0" presId="urn:microsoft.com/office/officeart/2005/8/layout/vList4#1"/>
    <dgm:cxn modelId="{7AEBB418-55DD-4B61-A89B-1A75605AAEA9}" type="presParOf" srcId="{58C2A18F-BE54-4D50-8269-9DFB69680704}" destId="{09BEB075-569D-44C9-815A-EB0EBCD06945}" srcOrd="2" destOrd="0" presId="urn:microsoft.com/office/officeart/2005/8/layout/vList4#1"/>
    <dgm:cxn modelId="{CC50A0AF-54BC-4733-AD8B-50A8FD1A7BDF}" type="presParOf" srcId="{E78B66F5-7FE2-44FB-9589-64765E7D7544}" destId="{225D717B-6F76-4913-AF20-B9C04155EC69}" srcOrd="5" destOrd="0" presId="urn:microsoft.com/office/officeart/2005/8/layout/vList4#1"/>
    <dgm:cxn modelId="{896536DF-8746-44AF-BC89-7148E37B2300}" type="presParOf" srcId="{E78B66F5-7FE2-44FB-9589-64765E7D7544}" destId="{019FDBEE-7CD9-4896-8999-79A72B96D933}" srcOrd="6" destOrd="0" presId="urn:microsoft.com/office/officeart/2005/8/layout/vList4#1"/>
    <dgm:cxn modelId="{D03A132B-71E2-470F-AD54-048E6D2D9D87}" type="presParOf" srcId="{019FDBEE-7CD9-4896-8999-79A72B96D933}" destId="{13EDB223-FE64-40E1-B90E-93BA66F4FA09}" srcOrd="0" destOrd="0" presId="urn:microsoft.com/office/officeart/2005/8/layout/vList4#1"/>
    <dgm:cxn modelId="{477B5F81-16C3-4077-A62F-71D8F40F3A3C}" type="presParOf" srcId="{019FDBEE-7CD9-4896-8999-79A72B96D933}" destId="{138E2023-3FCE-4226-8DCD-804D0184D363}" srcOrd="1" destOrd="0" presId="urn:microsoft.com/office/officeart/2005/8/layout/vList4#1"/>
    <dgm:cxn modelId="{CA06651F-241D-4653-B955-070C9537721C}" type="presParOf" srcId="{019FDBEE-7CD9-4896-8999-79A72B96D933}" destId="{6CD2A953-ADAF-4B37-8946-C71DF1E3D89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C8DA1C-09B2-4B26-AE2F-2A3C04017F9F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24A975D7-A93A-439A-99BE-31265EEDD6E1}">
      <dgm:prSet phldrT="[Text]" custT="1"/>
      <dgm:spPr/>
      <dgm:t>
        <a:bodyPr/>
        <a:lstStyle/>
        <a:p>
          <a:r>
            <a:rPr lang="sr-Latn-RS" sz="2000" dirty="0" smtClean="0"/>
            <a:t>Provesti promociju zanimanja/ iskoristiti pristanak privrednika za dodatnu podršku u karijernom savjetovanju</a:t>
          </a:r>
          <a:endParaRPr lang="en-US" sz="2000" dirty="0"/>
        </a:p>
      </dgm:t>
    </dgm:pt>
    <dgm:pt modelId="{4A6647B9-0E77-4709-B7E9-D506AF71A35F}" type="parTrans" cxnId="{981E5223-D626-4B54-B816-CFA17695DA2E}">
      <dgm:prSet/>
      <dgm:spPr/>
      <dgm:t>
        <a:bodyPr/>
        <a:lstStyle/>
        <a:p>
          <a:endParaRPr lang="en-US"/>
        </a:p>
      </dgm:t>
    </dgm:pt>
    <dgm:pt modelId="{8018E4CB-0EB5-4C90-A2B7-0ED4972895E0}" type="sibTrans" cxnId="{981E5223-D626-4B54-B816-CFA17695DA2E}">
      <dgm:prSet/>
      <dgm:spPr/>
      <dgm:t>
        <a:bodyPr/>
        <a:lstStyle/>
        <a:p>
          <a:endParaRPr lang="en-US"/>
        </a:p>
      </dgm:t>
    </dgm:pt>
    <dgm:pt modelId="{6F72BB8D-5CC7-44BE-92F6-2974A1A99DBC}">
      <dgm:prSet phldrT="[Text]" custT="1"/>
      <dgm:spPr/>
      <dgm:t>
        <a:bodyPr/>
        <a:lstStyle/>
        <a:p>
          <a:r>
            <a:rPr lang="sr-Latn-RS" sz="2000" dirty="0" smtClean="0"/>
            <a:t>Poboljšati saradnju osnovnih i srednjih škola</a:t>
          </a:r>
          <a:endParaRPr lang="en-US" sz="2000" dirty="0"/>
        </a:p>
      </dgm:t>
    </dgm:pt>
    <dgm:pt modelId="{B58B6654-4900-473E-BE2B-2D7D358D1277}" type="parTrans" cxnId="{72725636-8656-434C-A61E-90D177D01AE7}">
      <dgm:prSet/>
      <dgm:spPr/>
      <dgm:t>
        <a:bodyPr/>
        <a:lstStyle/>
        <a:p>
          <a:endParaRPr lang="en-US"/>
        </a:p>
      </dgm:t>
    </dgm:pt>
    <dgm:pt modelId="{681880F7-D8B7-4B2C-83D6-6DA20A2D0631}" type="sibTrans" cxnId="{72725636-8656-434C-A61E-90D177D01AE7}">
      <dgm:prSet/>
      <dgm:spPr/>
      <dgm:t>
        <a:bodyPr/>
        <a:lstStyle/>
        <a:p>
          <a:endParaRPr lang="en-US"/>
        </a:p>
      </dgm:t>
    </dgm:pt>
    <dgm:pt modelId="{257A03BE-9A82-4843-AE03-726719F9DB9A}">
      <dgm:prSet phldrT="[Text]" custT="1"/>
      <dgm:spPr/>
      <dgm:t>
        <a:bodyPr/>
        <a:lstStyle/>
        <a:p>
          <a:r>
            <a:rPr lang="sr-Latn-RS" sz="2000" dirty="0" smtClean="0"/>
            <a:t>Analizirati upisnu politiku – izostaviti zanimanja čija je produkcija povećana</a:t>
          </a:r>
          <a:endParaRPr lang="en-US" sz="2000" dirty="0"/>
        </a:p>
      </dgm:t>
    </dgm:pt>
    <dgm:pt modelId="{33337651-AA2B-4383-AC9C-0EE19D012544}" type="parTrans" cxnId="{7A4D2042-9CC9-4AF6-A68A-F8E3839F4B30}">
      <dgm:prSet/>
      <dgm:spPr/>
      <dgm:t>
        <a:bodyPr/>
        <a:lstStyle/>
        <a:p>
          <a:endParaRPr lang="en-US"/>
        </a:p>
      </dgm:t>
    </dgm:pt>
    <dgm:pt modelId="{B4DBB524-2EAB-46B1-9D39-BFEA8D402640}" type="sibTrans" cxnId="{7A4D2042-9CC9-4AF6-A68A-F8E3839F4B30}">
      <dgm:prSet/>
      <dgm:spPr/>
      <dgm:t>
        <a:bodyPr/>
        <a:lstStyle/>
        <a:p>
          <a:endParaRPr lang="en-US"/>
        </a:p>
      </dgm:t>
    </dgm:pt>
    <dgm:pt modelId="{A31DB436-2833-4327-9173-FDEC15FC5FB9}" type="pres">
      <dgm:prSet presAssocID="{BDC8DA1C-09B2-4B26-AE2F-2A3C04017F9F}" presName="Name0" presStyleCnt="0">
        <dgm:presLayoutVars>
          <dgm:dir/>
          <dgm:resizeHandles val="exact"/>
        </dgm:presLayoutVars>
      </dgm:prSet>
      <dgm:spPr/>
    </dgm:pt>
    <dgm:pt modelId="{989CA2B0-CF7B-44CC-B538-5FD642915D8D}" type="pres">
      <dgm:prSet presAssocID="{24A975D7-A93A-439A-99BE-31265EEDD6E1}" presName="node" presStyleLbl="node1" presStyleIdx="0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6F3E4-2240-49B1-951F-6B5671FE1E92}" type="pres">
      <dgm:prSet presAssocID="{8018E4CB-0EB5-4C90-A2B7-0ED4972895E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2AC233-9981-4949-806E-E1AF7FE6E779}" type="pres">
      <dgm:prSet presAssocID="{8018E4CB-0EB5-4C90-A2B7-0ED4972895E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7E1C52E-428A-4D7E-8FCD-8DD636C7FD1C}" type="pres">
      <dgm:prSet presAssocID="{6F72BB8D-5CC7-44BE-92F6-2974A1A99DBC}" presName="node" presStyleLbl="node1" presStyleIdx="1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874E1-2502-457B-916F-79FF658A52F0}" type="pres">
      <dgm:prSet presAssocID="{681880F7-D8B7-4B2C-83D6-6DA20A2D06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CCCE9A8-3D8B-4E97-B9DE-BB2F8D24161B}" type="pres">
      <dgm:prSet presAssocID="{681880F7-D8B7-4B2C-83D6-6DA20A2D063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F20925-E877-4072-B105-38CFE88F68B0}" type="pres">
      <dgm:prSet presAssocID="{257A03BE-9A82-4843-AE03-726719F9DB9A}" presName="node" presStyleLbl="node1" presStyleIdx="2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25636-8656-434C-A61E-90D177D01AE7}" srcId="{BDC8DA1C-09B2-4B26-AE2F-2A3C04017F9F}" destId="{6F72BB8D-5CC7-44BE-92F6-2974A1A99DBC}" srcOrd="1" destOrd="0" parTransId="{B58B6654-4900-473E-BE2B-2D7D358D1277}" sibTransId="{681880F7-D8B7-4B2C-83D6-6DA20A2D0631}"/>
    <dgm:cxn modelId="{CA1F1B05-6E07-4C29-B4C8-A31235FA9FA3}" type="presOf" srcId="{6F72BB8D-5CC7-44BE-92F6-2974A1A99DBC}" destId="{F7E1C52E-428A-4D7E-8FCD-8DD636C7FD1C}" srcOrd="0" destOrd="0" presId="urn:microsoft.com/office/officeart/2005/8/layout/process1"/>
    <dgm:cxn modelId="{BB18866B-EF84-4AD1-92CD-647ADC693C6F}" type="presOf" srcId="{681880F7-D8B7-4B2C-83D6-6DA20A2D0631}" destId="{B8A874E1-2502-457B-916F-79FF658A52F0}" srcOrd="0" destOrd="0" presId="urn:microsoft.com/office/officeart/2005/8/layout/process1"/>
    <dgm:cxn modelId="{27D8DC1C-0254-469F-8115-10B903C2B0FE}" type="presOf" srcId="{257A03BE-9A82-4843-AE03-726719F9DB9A}" destId="{BFF20925-E877-4072-B105-38CFE88F68B0}" srcOrd="0" destOrd="0" presId="urn:microsoft.com/office/officeart/2005/8/layout/process1"/>
    <dgm:cxn modelId="{7A4D2042-9CC9-4AF6-A68A-F8E3839F4B30}" srcId="{BDC8DA1C-09B2-4B26-AE2F-2A3C04017F9F}" destId="{257A03BE-9A82-4843-AE03-726719F9DB9A}" srcOrd="2" destOrd="0" parTransId="{33337651-AA2B-4383-AC9C-0EE19D012544}" sibTransId="{B4DBB524-2EAB-46B1-9D39-BFEA8D402640}"/>
    <dgm:cxn modelId="{C431D719-486F-4737-A82C-33E9D1160593}" type="presOf" srcId="{8018E4CB-0EB5-4C90-A2B7-0ED4972895E0}" destId="{BC2AC233-9981-4949-806E-E1AF7FE6E779}" srcOrd="1" destOrd="0" presId="urn:microsoft.com/office/officeart/2005/8/layout/process1"/>
    <dgm:cxn modelId="{981E5223-D626-4B54-B816-CFA17695DA2E}" srcId="{BDC8DA1C-09B2-4B26-AE2F-2A3C04017F9F}" destId="{24A975D7-A93A-439A-99BE-31265EEDD6E1}" srcOrd="0" destOrd="0" parTransId="{4A6647B9-0E77-4709-B7E9-D506AF71A35F}" sibTransId="{8018E4CB-0EB5-4C90-A2B7-0ED4972895E0}"/>
    <dgm:cxn modelId="{62C76760-26D2-48B1-92AD-8971AE29F017}" type="presOf" srcId="{24A975D7-A93A-439A-99BE-31265EEDD6E1}" destId="{989CA2B0-CF7B-44CC-B538-5FD642915D8D}" srcOrd="0" destOrd="0" presId="urn:microsoft.com/office/officeart/2005/8/layout/process1"/>
    <dgm:cxn modelId="{221409E0-69A4-4F0C-9DC1-C6C033B04659}" type="presOf" srcId="{BDC8DA1C-09B2-4B26-AE2F-2A3C04017F9F}" destId="{A31DB436-2833-4327-9173-FDEC15FC5FB9}" srcOrd="0" destOrd="0" presId="urn:microsoft.com/office/officeart/2005/8/layout/process1"/>
    <dgm:cxn modelId="{3970811A-6540-4EE3-AE7C-368C798566E5}" type="presOf" srcId="{681880F7-D8B7-4B2C-83D6-6DA20A2D0631}" destId="{6CCCE9A8-3D8B-4E97-B9DE-BB2F8D24161B}" srcOrd="1" destOrd="0" presId="urn:microsoft.com/office/officeart/2005/8/layout/process1"/>
    <dgm:cxn modelId="{3A85B06F-D8D1-41F5-816B-486D4693274B}" type="presOf" srcId="{8018E4CB-0EB5-4C90-A2B7-0ED4972895E0}" destId="{60F6F3E4-2240-49B1-951F-6B5671FE1E92}" srcOrd="0" destOrd="0" presId="urn:microsoft.com/office/officeart/2005/8/layout/process1"/>
    <dgm:cxn modelId="{3B7BB57F-4581-4512-BC0C-5545649B0D89}" type="presParOf" srcId="{A31DB436-2833-4327-9173-FDEC15FC5FB9}" destId="{989CA2B0-CF7B-44CC-B538-5FD642915D8D}" srcOrd="0" destOrd="0" presId="urn:microsoft.com/office/officeart/2005/8/layout/process1"/>
    <dgm:cxn modelId="{CE38818B-24A9-41D6-A184-8883D4406FE6}" type="presParOf" srcId="{A31DB436-2833-4327-9173-FDEC15FC5FB9}" destId="{60F6F3E4-2240-49B1-951F-6B5671FE1E92}" srcOrd="1" destOrd="0" presId="urn:microsoft.com/office/officeart/2005/8/layout/process1"/>
    <dgm:cxn modelId="{9E68FC00-BFDB-49EE-B29F-4FAE4E366973}" type="presParOf" srcId="{60F6F3E4-2240-49B1-951F-6B5671FE1E92}" destId="{BC2AC233-9981-4949-806E-E1AF7FE6E779}" srcOrd="0" destOrd="0" presId="urn:microsoft.com/office/officeart/2005/8/layout/process1"/>
    <dgm:cxn modelId="{389E7E0D-BACA-4BBE-8A63-3996D1FDCD5D}" type="presParOf" srcId="{A31DB436-2833-4327-9173-FDEC15FC5FB9}" destId="{F7E1C52E-428A-4D7E-8FCD-8DD636C7FD1C}" srcOrd="2" destOrd="0" presId="urn:microsoft.com/office/officeart/2005/8/layout/process1"/>
    <dgm:cxn modelId="{50AC6538-3051-40EE-8554-054C0EC37636}" type="presParOf" srcId="{A31DB436-2833-4327-9173-FDEC15FC5FB9}" destId="{B8A874E1-2502-457B-916F-79FF658A52F0}" srcOrd="3" destOrd="0" presId="urn:microsoft.com/office/officeart/2005/8/layout/process1"/>
    <dgm:cxn modelId="{27B9EB26-9F3E-4F3E-B4C4-6EBE461BF470}" type="presParOf" srcId="{B8A874E1-2502-457B-916F-79FF658A52F0}" destId="{6CCCE9A8-3D8B-4E97-B9DE-BB2F8D24161B}" srcOrd="0" destOrd="0" presId="urn:microsoft.com/office/officeart/2005/8/layout/process1"/>
    <dgm:cxn modelId="{15777E19-931A-48CD-9018-0616C5087C61}" type="presParOf" srcId="{A31DB436-2833-4327-9173-FDEC15FC5FB9}" destId="{BFF20925-E877-4072-B105-38CFE88F68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BCFF609-97DF-473E-9CB1-13F37E6BDACF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816B39C-729E-4623-9089-0A610C6343B4}">
      <dgm:prSet phldrT="[Text]" custT="1"/>
      <dgm:spPr/>
      <dgm:t>
        <a:bodyPr/>
        <a:lstStyle/>
        <a:p>
          <a:r>
            <a:rPr lang="sr-Latn-RS" sz="2000" dirty="0" smtClean="0"/>
            <a:t>Revizija nastavnih programa u skladu sa potrebama tržišta rada</a:t>
          </a:r>
          <a:endParaRPr lang="en-US" sz="2000" dirty="0"/>
        </a:p>
      </dgm:t>
    </dgm:pt>
    <dgm:pt modelId="{646BE26C-B999-4C7A-B936-97FE828E9A4A}" type="parTrans" cxnId="{B55C17F6-C82E-4E99-9912-CDE2CB72D3A7}">
      <dgm:prSet/>
      <dgm:spPr/>
      <dgm:t>
        <a:bodyPr/>
        <a:lstStyle/>
        <a:p>
          <a:endParaRPr lang="en-US"/>
        </a:p>
      </dgm:t>
    </dgm:pt>
    <dgm:pt modelId="{00A6794B-1011-4996-9B28-31F87CA5E043}" type="sibTrans" cxnId="{B55C17F6-C82E-4E99-9912-CDE2CB72D3A7}">
      <dgm:prSet/>
      <dgm:spPr/>
      <dgm:t>
        <a:bodyPr/>
        <a:lstStyle/>
        <a:p>
          <a:endParaRPr lang="en-US"/>
        </a:p>
      </dgm:t>
    </dgm:pt>
    <dgm:pt modelId="{CC8A9616-72BF-47D4-83AA-A84FB4D63F24}">
      <dgm:prSet phldrT="[Text]" custT="1"/>
      <dgm:spPr/>
      <dgm:t>
        <a:bodyPr/>
        <a:lstStyle/>
        <a:p>
          <a:r>
            <a:rPr lang="sr-Latn-RS" sz="2000" dirty="0" smtClean="0"/>
            <a:t>Usvajanje pozitivnih zakonskih propisa kojima se reguliše ferijalna praksa</a:t>
          </a:r>
          <a:endParaRPr lang="en-US" sz="2000" dirty="0"/>
        </a:p>
      </dgm:t>
    </dgm:pt>
    <dgm:pt modelId="{E5F7F4C8-7055-40D3-BA5C-2E3CCDEFAD8E}" type="parTrans" cxnId="{82E852A8-33AD-4053-955D-A08E35786F5A}">
      <dgm:prSet/>
      <dgm:spPr/>
      <dgm:t>
        <a:bodyPr/>
        <a:lstStyle/>
        <a:p>
          <a:endParaRPr lang="en-US"/>
        </a:p>
      </dgm:t>
    </dgm:pt>
    <dgm:pt modelId="{9A4B94B0-9F21-4C80-B418-772C24D8D3D5}" type="sibTrans" cxnId="{82E852A8-33AD-4053-955D-A08E35786F5A}">
      <dgm:prSet/>
      <dgm:spPr/>
      <dgm:t>
        <a:bodyPr/>
        <a:lstStyle/>
        <a:p>
          <a:endParaRPr lang="en-US"/>
        </a:p>
      </dgm:t>
    </dgm:pt>
    <dgm:pt modelId="{AE0E9EBC-675F-4B01-AEF7-6B0B492602E5}">
      <dgm:prSet phldrT="[Text]" custT="1"/>
      <dgm:spPr/>
      <dgm:t>
        <a:bodyPr/>
        <a:lstStyle/>
        <a:p>
          <a:r>
            <a:rPr lang="sr-Latn-RS" sz="2000" dirty="0" smtClean="0"/>
            <a:t>Kontinuirano usavršavanje nastavnog kadra</a:t>
          </a:r>
          <a:endParaRPr lang="en-US" sz="2000" dirty="0"/>
        </a:p>
      </dgm:t>
    </dgm:pt>
    <dgm:pt modelId="{B57BC3C7-C1AB-411A-AA1E-68B3253D897C}" type="parTrans" cxnId="{46544811-5CA7-41EB-B1B3-15ABCCD2E683}">
      <dgm:prSet/>
      <dgm:spPr/>
      <dgm:t>
        <a:bodyPr/>
        <a:lstStyle/>
        <a:p>
          <a:endParaRPr lang="en-US"/>
        </a:p>
      </dgm:t>
    </dgm:pt>
    <dgm:pt modelId="{F612AA8B-F327-4ECC-8140-26718BADC990}" type="sibTrans" cxnId="{46544811-5CA7-41EB-B1B3-15ABCCD2E683}">
      <dgm:prSet/>
      <dgm:spPr/>
      <dgm:t>
        <a:bodyPr/>
        <a:lstStyle/>
        <a:p>
          <a:endParaRPr lang="en-US"/>
        </a:p>
      </dgm:t>
    </dgm:pt>
    <dgm:pt modelId="{1EF2CF36-34BB-44F9-B9E4-4A35B0C6B43F}">
      <dgm:prSet custT="1"/>
      <dgm:spPr/>
      <dgm:t>
        <a:bodyPr/>
        <a:lstStyle/>
        <a:p>
          <a:r>
            <a:rPr lang="sr-Latn-RS" sz="2000" dirty="0" smtClean="0"/>
            <a:t>Omogućava-nje nabavke odgovarajuće nedostajuće opreme</a:t>
          </a:r>
          <a:endParaRPr lang="en-US" sz="2000" dirty="0"/>
        </a:p>
      </dgm:t>
    </dgm:pt>
    <dgm:pt modelId="{D7E27295-219D-49F7-B2DA-1C12CA1C734F}" type="parTrans" cxnId="{A3D18874-075C-4C84-8010-58418D80F0DB}">
      <dgm:prSet/>
      <dgm:spPr/>
      <dgm:t>
        <a:bodyPr/>
        <a:lstStyle/>
        <a:p>
          <a:endParaRPr lang="en-US"/>
        </a:p>
      </dgm:t>
    </dgm:pt>
    <dgm:pt modelId="{9C0A1563-FA12-428A-A67A-7EB3DBE0B48F}" type="sibTrans" cxnId="{A3D18874-075C-4C84-8010-58418D80F0DB}">
      <dgm:prSet/>
      <dgm:spPr/>
      <dgm:t>
        <a:bodyPr/>
        <a:lstStyle/>
        <a:p>
          <a:endParaRPr lang="en-US"/>
        </a:p>
      </dgm:t>
    </dgm:pt>
    <dgm:pt modelId="{69D1B6ED-F255-4DF5-BA12-571D8D00291C}" type="pres">
      <dgm:prSet presAssocID="{EBCFF609-97DF-473E-9CB1-13F37E6BDACF}" presName="Name0" presStyleCnt="0">
        <dgm:presLayoutVars>
          <dgm:dir/>
          <dgm:resizeHandles val="exact"/>
        </dgm:presLayoutVars>
      </dgm:prSet>
      <dgm:spPr/>
    </dgm:pt>
    <dgm:pt modelId="{A27804D2-A985-4848-8D60-14500575B5EF}" type="pres">
      <dgm:prSet presAssocID="{7816B39C-729E-4623-9089-0A610C6343B4}" presName="node" presStyleLbl="node1" presStyleIdx="0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8D2F-40A3-41AA-9C0C-0E0D3606B499}" type="pres">
      <dgm:prSet presAssocID="{00A6794B-1011-4996-9B28-31F87CA5E04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F21FDF2-3F96-4EAB-88AD-4A4BC433CCCB}" type="pres">
      <dgm:prSet presAssocID="{00A6794B-1011-4996-9B28-31F87CA5E0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61F79F2-BD37-42C7-B8FA-BDA504D4648A}" type="pres">
      <dgm:prSet presAssocID="{CC8A9616-72BF-47D4-83AA-A84FB4D63F24}" presName="node" presStyleLbl="node1" presStyleIdx="1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B348C-900B-4B6A-B600-A471581678A5}" type="pres">
      <dgm:prSet presAssocID="{9A4B94B0-9F21-4C80-B418-772C24D8D3D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C7735ED-A4EB-4DF3-8CE5-FE7C6F98C338}" type="pres">
      <dgm:prSet presAssocID="{9A4B94B0-9F21-4C80-B418-772C24D8D3D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19ECB3-E430-45C2-B289-DA4BF240F093}" type="pres">
      <dgm:prSet presAssocID="{AE0E9EBC-675F-4B01-AEF7-6B0B492602E5}" presName="node" presStyleLbl="node1" presStyleIdx="2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032A-5BE6-43CF-8164-F00284B84613}" type="pres">
      <dgm:prSet presAssocID="{F612AA8B-F327-4ECC-8140-26718BADC99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8FE52C9-630D-4420-AAF2-D5170CEDFA09}" type="pres">
      <dgm:prSet presAssocID="{F612AA8B-F327-4ECC-8140-26718BADC99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FCF40B9-2D8B-465A-9542-963390DA9B5F}" type="pres">
      <dgm:prSet presAssocID="{1EF2CF36-34BB-44F9-B9E4-4A35B0C6B43F}" presName="node" presStyleLbl="node1" presStyleIdx="3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6BF14-F8FE-4BCD-8BC4-69D96A2C7AFE}" type="presOf" srcId="{00A6794B-1011-4996-9B28-31F87CA5E043}" destId="{BF21FDF2-3F96-4EAB-88AD-4A4BC433CCCB}" srcOrd="1" destOrd="0" presId="urn:microsoft.com/office/officeart/2005/8/layout/process1"/>
    <dgm:cxn modelId="{A3B8DCA4-57EB-4C70-BBCD-57C8CB453157}" type="presOf" srcId="{7816B39C-729E-4623-9089-0A610C6343B4}" destId="{A27804D2-A985-4848-8D60-14500575B5EF}" srcOrd="0" destOrd="0" presId="urn:microsoft.com/office/officeart/2005/8/layout/process1"/>
    <dgm:cxn modelId="{46544811-5CA7-41EB-B1B3-15ABCCD2E683}" srcId="{EBCFF609-97DF-473E-9CB1-13F37E6BDACF}" destId="{AE0E9EBC-675F-4B01-AEF7-6B0B492602E5}" srcOrd="2" destOrd="0" parTransId="{B57BC3C7-C1AB-411A-AA1E-68B3253D897C}" sibTransId="{F612AA8B-F327-4ECC-8140-26718BADC990}"/>
    <dgm:cxn modelId="{B55C17F6-C82E-4E99-9912-CDE2CB72D3A7}" srcId="{EBCFF609-97DF-473E-9CB1-13F37E6BDACF}" destId="{7816B39C-729E-4623-9089-0A610C6343B4}" srcOrd="0" destOrd="0" parTransId="{646BE26C-B999-4C7A-B936-97FE828E9A4A}" sibTransId="{00A6794B-1011-4996-9B28-31F87CA5E043}"/>
    <dgm:cxn modelId="{B3035AD5-E2C3-4544-AA98-BA5AD0C0A5E8}" type="presOf" srcId="{EBCFF609-97DF-473E-9CB1-13F37E6BDACF}" destId="{69D1B6ED-F255-4DF5-BA12-571D8D00291C}" srcOrd="0" destOrd="0" presId="urn:microsoft.com/office/officeart/2005/8/layout/process1"/>
    <dgm:cxn modelId="{82E852A8-33AD-4053-955D-A08E35786F5A}" srcId="{EBCFF609-97DF-473E-9CB1-13F37E6BDACF}" destId="{CC8A9616-72BF-47D4-83AA-A84FB4D63F24}" srcOrd="1" destOrd="0" parTransId="{E5F7F4C8-7055-40D3-BA5C-2E3CCDEFAD8E}" sibTransId="{9A4B94B0-9F21-4C80-B418-772C24D8D3D5}"/>
    <dgm:cxn modelId="{46CA4128-16F2-4434-AA5F-40E9941A9112}" type="presOf" srcId="{AE0E9EBC-675F-4B01-AEF7-6B0B492602E5}" destId="{1019ECB3-E430-45C2-B289-DA4BF240F093}" srcOrd="0" destOrd="0" presId="urn:microsoft.com/office/officeart/2005/8/layout/process1"/>
    <dgm:cxn modelId="{F0D089AD-6CE5-4C67-9643-7995848E6CFD}" type="presOf" srcId="{F612AA8B-F327-4ECC-8140-26718BADC990}" destId="{F8FE52C9-630D-4420-AAF2-D5170CEDFA09}" srcOrd="1" destOrd="0" presId="urn:microsoft.com/office/officeart/2005/8/layout/process1"/>
    <dgm:cxn modelId="{55734A8D-860F-44D4-86E7-E2904BABCEB8}" type="presOf" srcId="{00A6794B-1011-4996-9B28-31F87CA5E043}" destId="{36928D2F-40A3-41AA-9C0C-0E0D3606B499}" srcOrd="0" destOrd="0" presId="urn:microsoft.com/office/officeart/2005/8/layout/process1"/>
    <dgm:cxn modelId="{318398A1-EAA6-43DD-BA4E-40691B625856}" type="presOf" srcId="{9A4B94B0-9F21-4C80-B418-772C24D8D3D5}" destId="{7C7735ED-A4EB-4DF3-8CE5-FE7C6F98C338}" srcOrd="1" destOrd="0" presId="urn:microsoft.com/office/officeart/2005/8/layout/process1"/>
    <dgm:cxn modelId="{600B8C36-E511-4C27-98DC-030D4089F3B1}" type="presOf" srcId="{CC8A9616-72BF-47D4-83AA-A84FB4D63F24}" destId="{861F79F2-BD37-42C7-B8FA-BDA504D4648A}" srcOrd="0" destOrd="0" presId="urn:microsoft.com/office/officeart/2005/8/layout/process1"/>
    <dgm:cxn modelId="{24BC3306-0A7C-404D-A0BE-6A52D27F30D9}" type="presOf" srcId="{1EF2CF36-34BB-44F9-B9E4-4A35B0C6B43F}" destId="{EFCF40B9-2D8B-465A-9542-963390DA9B5F}" srcOrd="0" destOrd="0" presId="urn:microsoft.com/office/officeart/2005/8/layout/process1"/>
    <dgm:cxn modelId="{F06ABDE3-84AE-4266-8F3B-E0D1EFA77347}" type="presOf" srcId="{9A4B94B0-9F21-4C80-B418-772C24D8D3D5}" destId="{A6CB348C-900B-4B6A-B600-A471581678A5}" srcOrd="0" destOrd="0" presId="urn:microsoft.com/office/officeart/2005/8/layout/process1"/>
    <dgm:cxn modelId="{4E6DF160-9283-4600-8572-D4D4EBF24D35}" type="presOf" srcId="{F612AA8B-F327-4ECC-8140-26718BADC990}" destId="{7554032A-5BE6-43CF-8164-F00284B84613}" srcOrd="0" destOrd="0" presId="urn:microsoft.com/office/officeart/2005/8/layout/process1"/>
    <dgm:cxn modelId="{A3D18874-075C-4C84-8010-58418D80F0DB}" srcId="{EBCFF609-97DF-473E-9CB1-13F37E6BDACF}" destId="{1EF2CF36-34BB-44F9-B9E4-4A35B0C6B43F}" srcOrd="3" destOrd="0" parTransId="{D7E27295-219D-49F7-B2DA-1C12CA1C734F}" sibTransId="{9C0A1563-FA12-428A-A67A-7EB3DBE0B48F}"/>
    <dgm:cxn modelId="{3D77CEC1-6BE5-442A-B06C-82DC26054CDF}" type="presParOf" srcId="{69D1B6ED-F255-4DF5-BA12-571D8D00291C}" destId="{A27804D2-A985-4848-8D60-14500575B5EF}" srcOrd="0" destOrd="0" presId="urn:microsoft.com/office/officeart/2005/8/layout/process1"/>
    <dgm:cxn modelId="{D6F3CAB8-E0CB-4C70-812B-DCF7E6CE09A0}" type="presParOf" srcId="{69D1B6ED-F255-4DF5-BA12-571D8D00291C}" destId="{36928D2F-40A3-41AA-9C0C-0E0D3606B499}" srcOrd="1" destOrd="0" presId="urn:microsoft.com/office/officeart/2005/8/layout/process1"/>
    <dgm:cxn modelId="{BCAA182A-EEF3-4278-AB6E-67697BF0591D}" type="presParOf" srcId="{36928D2F-40A3-41AA-9C0C-0E0D3606B499}" destId="{BF21FDF2-3F96-4EAB-88AD-4A4BC433CCCB}" srcOrd="0" destOrd="0" presId="urn:microsoft.com/office/officeart/2005/8/layout/process1"/>
    <dgm:cxn modelId="{FC510B1A-A6AF-4282-9DF7-DF244892CE50}" type="presParOf" srcId="{69D1B6ED-F255-4DF5-BA12-571D8D00291C}" destId="{861F79F2-BD37-42C7-B8FA-BDA504D4648A}" srcOrd="2" destOrd="0" presId="urn:microsoft.com/office/officeart/2005/8/layout/process1"/>
    <dgm:cxn modelId="{F0CA41B7-6E2D-4052-938D-0848278F4DCC}" type="presParOf" srcId="{69D1B6ED-F255-4DF5-BA12-571D8D00291C}" destId="{A6CB348C-900B-4B6A-B600-A471581678A5}" srcOrd="3" destOrd="0" presId="urn:microsoft.com/office/officeart/2005/8/layout/process1"/>
    <dgm:cxn modelId="{0CCFD1D1-AB51-41AE-A760-956F8E71EB87}" type="presParOf" srcId="{A6CB348C-900B-4B6A-B600-A471581678A5}" destId="{7C7735ED-A4EB-4DF3-8CE5-FE7C6F98C338}" srcOrd="0" destOrd="0" presId="urn:microsoft.com/office/officeart/2005/8/layout/process1"/>
    <dgm:cxn modelId="{A0BAE944-3778-4112-ADFC-B53D8B8747B9}" type="presParOf" srcId="{69D1B6ED-F255-4DF5-BA12-571D8D00291C}" destId="{1019ECB3-E430-45C2-B289-DA4BF240F093}" srcOrd="4" destOrd="0" presId="urn:microsoft.com/office/officeart/2005/8/layout/process1"/>
    <dgm:cxn modelId="{16DB8F80-7953-475F-8A81-97FACC896093}" type="presParOf" srcId="{69D1B6ED-F255-4DF5-BA12-571D8D00291C}" destId="{7554032A-5BE6-43CF-8164-F00284B84613}" srcOrd="5" destOrd="0" presId="urn:microsoft.com/office/officeart/2005/8/layout/process1"/>
    <dgm:cxn modelId="{37458895-F6FE-4EE7-93EA-A6438176CE0E}" type="presParOf" srcId="{7554032A-5BE6-43CF-8164-F00284B84613}" destId="{F8FE52C9-630D-4420-AAF2-D5170CEDFA09}" srcOrd="0" destOrd="0" presId="urn:microsoft.com/office/officeart/2005/8/layout/process1"/>
    <dgm:cxn modelId="{F9E91B26-187C-4CDF-9198-AF82B0B44CF1}" type="presParOf" srcId="{69D1B6ED-F255-4DF5-BA12-571D8D00291C}" destId="{EFCF40B9-2D8B-465A-9542-963390DA9B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23EA346-CF8A-46A0-A73C-B729926AEAEE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E72476-0AAF-41E7-97D8-15304610DA26}">
      <dgm:prSet phldrT="[Text]" custT="1"/>
      <dgm:spPr/>
      <dgm:t>
        <a:bodyPr/>
        <a:lstStyle/>
        <a:p>
          <a:r>
            <a:rPr lang="sr-Latn-RS" sz="2000" dirty="0" smtClean="0"/>
            <a:t>Analiza potreba lokalnog tržišta rada za električarom -elektroinstala-terom</a:t>
          </a:r>
          <a:endParaRPr lang="en-US" sz="2000" dirty="0"/>
        </a:p>
      </dgm:t>
    </dgm:pt>
    <dgm:pt modelId="{70D5A12D-13D0-4466-868C-B3EAAD1CB269}" type="parTrans" cxnId="{373287C4-91C1-4845-80AE-5E3FDEF09F4E}">
      <dgm:prSet/>
      <dgm:spPr/>
      <dgm:t>
        <a:bodyPr/>
        <a:lstStyle/>
        <a:p>
          <a:endParaRPr lang="en-US"/>
        </a:p>
      </dgm:t>
    </dgm:pt>
    <dgm:pt modelId="{E18CF16F-DA66-4FF2-8816-C430C4D98E26}" type="sibTrans" cxnId="{373287C4-91C1-4845-80AE-5E3FDEF09F4E}">
      <dgm:prSet/>
      <dgm:spPr/>
      <dgm:t>
        <a:bodyPr/>
        <a:lstStyle/>
        <a:p>
          <a:endParaRPr lang="en-US"/>
        </a:p>
      </dgm:t>
    </dgm:pt>
    <dgm:pt modelId="{2E3E2DDA-B11C-4A43-ADF9-2ADDA8A4C423}">
      <dgm:prSet phldrT="[Text]" custT="1"/>
      <dgm:spPr/>
      <dgm:t>
        <a:bodyPr/>
        <a:lstStyle/>
        <a:p>
          <a:r>
            <a:rPr lang="sr-Latn-RS" sz="2000" dirty="0" smtClean="0"/>
            <a:t>Analiza evidencije nezaposlenih u Gradu Trebinju i regiji Istočna Hercegovina</a:t>
          </a:r>
          <a:endParaRPr lang="en-US" sz="2000" dirty="0"/>
        </a:p>
      </dgm:t>
    </dgm:pt>
    <dgm:pt modelId="{9AFC383E-F7A8-4D27-950E-B202607B5396}" type="parTrans" cxnId="{D9E6558D-2C08-4BCC-8B99-710913E9B66B}">
      <dgm:prSet/>
      <dgm:spPr/>
      <dgm:t>
        <a:bodyPr/>
        <a:lstStyle/>
        <a:p>
          <a:endParaRPr lang="en-US"/>
        </a:p>
      </dgm:t>
    </dgm:pt>
    <dgm:pt modelId="{BD4E20A0-9CED-474F-9670-28B3C2231895}" type="sibTrans" cxnId="{D9E6558D-2C08-4BCC-8B99-710913E9B66B}">
      <dgm:prSet/>
      <dgm:spPr/>
      <dgm:t>
        <a:bodyPr/>
        <a:lstStyle/>
        <a:p>
          <a:endParaRPr lang="en-US"/>
        </a:p>
      </dgm:t>
    </dgm:pt>
    <dgm:pt modelId="{872428FE-C550-4FDD-9D20-E52003C9D8A3}">
      <dgm:prSet phldrT="[Text]" custT="1"/>
      <dgm:spPr/>
      <dgm:t>
        <a:bodyPr/>
        <a:lstStyle/>
        <a:p>
          <a:r>
            <a:rPr lang="sr-Latn-RS" sz="2000" dirty="0" smtClean="0"/>
            <a:t>Analiza stavova učenika i roditelja za uvođenje novog zanimanja</a:t>
          </a:r>
          <a:endParaRPr lang="en-US" sz="2000" dirty="0"/>
        </a:p>
      </dgm:t>
    </dgm:pt>
    <dgm:pt modelId="{8997107E-D331-4122-A8BA-DAB1E49EDD0F}" type="parTrans" cxnId="{8DA32983-00EF-4308-A13B-1DFE34C32D2F}">
      <dgm:prSet/>
      <dgm:spPr/>
      <dgm:t>
        <a:bodyPr/>
        <a:lstStyle/>
        <a:p>
          <a:endParaRPr lang="en-US"/>
        </a:p>
      </dgm:t>
    </dgm:pt>
    <dgm:pt modelId="{4A9DE328-A814-46AD-A899-DB0EAE4717F9}" type="sibTrans" cxnId="{8DA32983-00EF-4308-A13B-1DFE34C32D2F}">
      <dgm:prSet/>
      <dgm:spPr/>
      <dgm:t>
        <a:bodyPr/>
        <a:lstStyle/>
        <a:p>
          <a:endParaRPr lang="en-US"/>
        </a:p>
      </dgm:t>
    </dgm:pt>
    <dgm:pt modelId="{D49F465C-C71A-4616-84FC-FC73030005EE}">
      <dgm:prSet phldrT="[Text]" custT="1"/>
      <dgm:spPr/>
      <dgm:t>
        <a:bodyPr/>
        <a:lstStyle/>
        <a:p>
          <a:r>
            <a:rPr lang="sr-Latn-RS" sz="2000" dirty="0" smtClean="0"/>
            <a:t>Analiza stručne i kadrovske strukture, pro-stornih uslova i opreme po pedagoškim standardima</a:t>
          </a:r>
          <a:endParaRPr lang="en-US" sz="2000" dirty="0"/>
        </a:p>
      </dgm:t>
    </dgm:pt>
    <dgm:pt modelId="{F63A92C0-9A8E-45A6-927B-C2A5599F334B}" type="parTrans" cxnId="{23CA91AF-0325-429B-A454-1ED2AC76FB9E}">
      <dgm:prSet/>
      <dgm:spPr/>
      <dgm:t>
        <a:bodyPr/>
        <a:lstStyle/>
        <a:p>
          <a:endParaRPr lang="en-US"/>
        </a:p>
      </dgm:t>
    </dgm:pt>
    <dgm:pt modelId="{FC26B89E-0072-4C9E-A713-BA127EFDB4DE}" type="sibTrans" cxnId="{23CA91AF-0325-429B-A454-1ED2AC76FB9E}">
      <dgm:prSet/>
      <dgm:spPr/>
      <dgm:t>
        <a:bodyPr/>
        <a:lstStyle/>
        <a:p>
          <a:endParaRPr lang="en-US"/>
        </a:p>
      </dgm:t>
    </dgm:pt>
    <dgm:pt modelId="{2D32F921-0896-4055-89AA-0F0B8B5439A0}" type="pres">
      <dgm:prSet presAssocID="{B23EA346-CF8A-46A0-A73C-B729926AEA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3384C-8370-47D8-A383-20A83053568F}" type="pres">
      <dgm:prSet presAssocID="{4CE72476-0AAF-41E7-97D8-15304610DA2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D2489-527F-499F-8282-5B751E24D3AC}" type="pres">
      <dgm:prSet presAssocID="{E18CF16F-DA66-4FF2-8816-C430C4D98E26}" presName="space" presStyleCnt="0"/>
      <dgm:spPr/>
      <dgm:t>
        <a:bodyPr/>
        <a:lstStyle/>
        <a:p>
          <a:endParaRPr lang="en-US"/>
        </a:p>
      </dgm:t>
    </dgm:pt>
    <dgm:pt modelId="{DD1F1C37-4CA7-4246-9A72-5B269B1ACD3E}" type="pres">
      <dgm:prSet presAssocID="{2E3E2DDA-B11C-4A43-ADF9-2ADDA8A4C42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36D67-2455-4E67-9617-4FCCBA87759B}" type="pres">
      <dgm:prSet presAssocID="{BD4E20A0-9CED-474F-9670-28B3C2231895}" presName="space" presStyleCnt="0"/>
      <dgm:spPr/>
      <dgm:t>
        <a:bodyPr/>
        <a:lstStyle/>
        <a:p>
          <a:endParaRPr lang="en-US"/>
        </a:p>
      </dgm:t>
    </dgm:pt>
    <dgm:pt modelId="{FDF4E46A-EDC9-41A0-AE93-23C443978252}" type="pres">
      <dgm:prSet presAssocID="{872428FE-C550-4FDD-9D20-E52003C9D8A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6D7F-58FE-4A0F-98EA-177CD7A496AE}" type="pres">
      <dgm:prSet presAssocID="{4A9DE328-A814-46AD-A899-DB0EAE4717F9}" presName="space" presStyleCnt="0"/>
      <dgm:spPr/>
      <dgm:t>
        <a:bodyPr/>
        <a:lstStyle/>
        <a:p>
          <a:endParaRPr lang="en-US"/>
        </a:p>
      </dgm:t>
    </dgm:pt>
    <dgm:pt modelId="{B0A7A218-3699-4EA3-B633-B48CB5BB5C0B}" type="pres">
      <dgm:prSet presAssocID="{D49F465C-C71A-4616-84FC-FC73030005E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B0389-AB31-499C-A654-D275CFDB263C}" type="presOf" srcId="{D49F465C-C71A-4616-84FC-FC73030005EE}" destId="{B0A7A218-3699-4EA3-B633-B48CB5BB5C0B}" srcOrd="0" destOrd="0" presId="urn:microsoft.com/office/officeart/2005/8/layout/venn3"/>
    <dgm:cxn modelId="{373287C4-91C1-4845-80AE-5E3FDEF09F4E}" srcId="{B23EA346-CF8A-46A0-A73C-B729926AEAEE}" destId="{4CE72476-0AAF-41E7-97D8-15304610DA26}" srcOrd="0" destOrd="0" parTransId="{70D5A12D-13D0-4466-868C-B3EAAD1CB269}" sibTransId="{E18CF16F-DA66-4FF2-8816-C430C4D98E26}"/>
    <dgm:cxn modelId="{8DA32983-00EF-4308-A13B-1DFE34C32D2F}" srcId="{B23EA346-CF8A-46A0-A73C-B729926AEAEE}" destId="{872428FE-C550-4FDD-9D20-E52003C9D8A3}" srcOrd="2" destOrd="0" parTransId="{8997107E-D331-4122-A8BA-DAB1E49EDD0F}" sibTransId="{4A9DE328-A814-46AD-A899-DB0EAE4717F9}"/>
    <dgm:cxn modelId="{A8B62BAC-478D-49C6-A1F9-1D17503BE456}" type="presOf" srcId="{872428FE-C550-4FDD-9D20-E52003C9D8A3}" destId="{FDF4E46A-EDC9-41A0-AE93-23C443978252}" srcOrd="0" destOrd="0" presId="urn:microsoft.com/office/officeart/2005/8/layout/venn3"/>
    <dgm:cxn modelId="{B4C57263-D2E4-432F-9EA0-217E5BB2B7F5}" type="presOf" srcId="{2E3E2DDA-B11C-4A43-ADF9-2ADDA8A4C423}" destId="{DD1F1C37-4CA7-4246-9A72-5B269B1ACD3E}" srcOrd="0" destOrd="0" presId="urn:microsoft.com/office/officeart/2005/8/layout/venn3"/>
    <dgm:cxn modelId="{89A4501A-7C3F-4E36-944E-630AB47B4ECF}" type="presOf" srcId="{4CE72476-0AAF-41E7-97D8-15304610DA26}" destId="{BD93384C-8370-47D8-A383-20A83053568F}" srcOrd="0" destOrd="0" presId="urn:microsoft.com/office/officeart/2005/8/layout/venn3"/>
    <dgm:cxn modelId="{23CA91AF-0325-429B-A454-1ED2AC76FB9E}" srcId="{B23EA346-CF8A-46A0-A73C-B729926AEAEE}" destId="{D49F465C-C71A-4616-84FC-FC73030005EE}" srcOrd="3" destOrd="0" parTransId="{F63A92C0-9A8E-45A6-927B-C2A5599F334B}" sibTransId="{FC26B89E-0072-4C9E-A713-BA127EFDB4DE}"/>
    <dgm:cxn modelId="{F2835F72-23B8-4FEA-9FAA-AC6364A535E6}" type="presOf" srcId="{B23EA346-CF8A-46A0-A73C-B729926AEAEE}" destId="{2D32F921-0896-4055-89AA-0F0B8B5439A0}" srcOrd="0" destOrd="0" presId="urn:microsoft.com/office/officeart/2005/8/layout/venn3"/>
    <dgm:cxn modelId="{D9E6558D-2C08-4BCC-8B99-710913E9B66B}" srcId="{B23EA346-CF8A-46A0-A73C-B729926AEAEE}" destId="{2E3E2DDA-B11C-4A43-ADF9-2ADDA8A4C423}" srcOrd="1" destOrd="0" parTransId="{9AFC383E-F7A8-4D27-950E-B202607B5396}" sibTransId="{BD4E20A0-9CED-474F-9670-28B3C2231895}"/>
    <dgm:cxn modelId="{6C8E7EBE-CEB0-4E09-9765-B6CEEA4CDA0D}" type="presParOf" srcId="{2D32F921-0896-4055-89AA-0F0B8B5439A0}" destId="{BD93384C-8370-47D8-A383-20A83053568F}" srcOrd="0" destOrd="0" presId="urn:microsoft.com/office/officeart/2005/8/layout/venn3"/>
    <dgm:cxn modelId="{4BDBE723-B00B-416B-956E-DD93052917CE}" type="presParOf" srcId="{2D32F921-0896-4055-89AA-0F0B8B5439A0}" destId="{E84D2489-527F-499F-8282-5B751E24D3AC}" srcOrd="1" destOrd="0" presId="urn:microsoft.com/office/officeart/2005/8/layout/venn3"/>
    <dgm:cxn modelId="{F9F79D8E-ACDD-4CB8-B73C-80269C189DAB}" type="presParOf" srcId="{2D32F921-0896-4055-89AA-0F0B8B5439A0}" destId="{DD1F1C37-4CA7-4246-9A72-5B269B1ACD3E}" srcOrd="2" destOrd="0" presId="urn:microsoft.com/office/officeart/2005/8/layout/venn3"/>
    <dgm:cxn modelId="{5B7F796D-E46E-4C4E-B48F-65656D2FB60D}" type="presParOf" srcId="{2D32F921-0896-4055-89AA-0F0B8B5439A0}" destId="{E1336D67-2455-4E67-9617-4FCCBA87759B}" srcOrd="3" destOrd="0" presId="urn:microsoft.com/office/officeart/2005/8/layout/venn3"/>
    <dgm:cxn modelId="{204F14AB-57E7-4F26-AA7E-87B208C0BE12}" type="presParOf" srcId="{2D32F921-0896-4055-89AA-0F0B8B5439A0}" destId="{FDF4E46A-EDC9-41A0-AE93-23C443978252}" srcOrd="4" destOrd="0" presId="urn:microsoft.com/office/officeart/2005/8/layout/venn3"/>
    <dgm:cxn modelId="{FA922280-2EA1-49B9-993E-25C332A81D38}" type="presParOf" srcId="{2D32F921-0896-4055-89AA-0F0B8B5439A0}" destId="{68A96D7F-58FE-4A0F-98EA-177CD7A496AE}" srcOrd="5" destOrd="0" presId="urn:microsoft.com/office/officeart/2005/8/layout/venn3"/>
    <dgm:cxn modelId="{BA614952-A2F8-4E5F-B9B1-32E7E632FF86}" type="presParOf" srcId="{2D32F921-0896-4055-89AA-0F0B8B5439A0}" destId="{B0A7A218-3699-4EA3-B633-B48CB5BB5C0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EB05A7B-671A-425A-A5DA-1FF3FCCD962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FB39BF6-C4E7-420F-8A17-14F43DB6EB4A}">
      <dgm:prSet phldrT="[Text]" custT="1"/>
      <dgm:spPr/>
      <dgm:t>
        <a:bodyPr/>
        <a:lstStyle/>
        <a:p>
          <a:r>
            <a:rPr lang="sr-Latn-RS" sz="2000" dirty="0" smtClean="0"/>
            <a:t>Uzorak ispitanika</a:t>
          </a:r>
          <a:endParaRPr lang="en-US" sz="2000" dirty="0"/>
        </a:p>
      </dgm:t>
    </dgm:pt>
    <dgm:pt modelId="{EFF3087C-0670-4DD6-AB20-14B2339ECDF3}" type="parTrans" cxnId="{706F79D2-06B3-49DD-9D77-A3E5DDA60401}">
      <dgm:prSet/>
      <dgm:spPr/>
      <dgm:t>
        <a:bodyPr/>
        <a:lstStyle/>
        <a:p>
          <a:endParaRPr lang="en-US"/>
        </a:p>
      </dgm:t>
    </dgm:pt>
    <dgm:pt modelId="{69711462-0A5A-41D9-A6B2-A899D33AA7C1}" type="sibTrans" cxnId="{706F79D2-06B3-49DD-9D77-A3E5DDA60401}">
      <dgm:prSet/>
      <dgm:spPr/>
      <dgm:t>
        <a:bodyPr/>
        <a:lstStyle/>
        <a:p>
          <a:endParaRPr lang="en-US"/>
        </a:p>
      </dgm:t>
    </dgm:pt>
    <dgm:pt modelId="{E3BCCF0A-D352-4027-AC3E-E7375E3FFF0F}">
      <dgm:prSet phldrT="[Text]" custT="1"/>
      <dgm:spPr/>
      <dgm:t>
        <a:bodyPr/>
        <a:lstStyle/>
        <a:p>
          <a:r>
            <a:rPr lang="sr-Latn-RS" sz="2000" dirty="0" smtClean="0"/>
            <a:t>Anketni upitnik</a:t>
          </a:r>
          <a:endParaRPr lang="en-US" sz="2000" dirty="0"/>
        </a:p>
      </dgm:t>
    </dgm:pt>
    <dgm:pt modelId="{CD31AB62-7E19-4CFE-890B-FDCB7BDFECE7}" type="parTrans" cxnId="{3AEC44CF-B297-4371-B966-6C967ECE6660}">
      <dgm:prSet/>
      <dgm:spPr/>
      <dgm:t>
        <a:bodyPr/>
        <a:lstStyle/>
        <a:p>
          <a:endParaRPr lang="en-US"/>
        </a:p>
      </dgm:t>
    </dgm:pt>
    <dgm:pt modelId="{92C3B7B6-B599-492C-B7A6-3B500A83E868}" type="sibTrans" cxnId="{3AEC44CF-B297-4371-B966-6C967ECE6660}">
      <dgm:prSet/>
      <dgm:spPr/>
      <dgm:t>
        <a:bodyPr/>
        <a:lstStyle/>
        <a:p>
          <a:endParaRPr lang="en-US"/>
        </a:p>
      </dgm:t>
    </dgm:pt>
    <dgm:pt modelId="{635924E5-844B-412A-82E9-09D2C0002520}">
      <dgm:prSet phldrT="[Text]" custT="1"/>
      <dgm:spPr/>
      <dgm:t>
        <a:bodyPr/>
        <a:lstStyle/>
        <a:p>
          <a:r>
            <a:rPr lang="sr-Latn-RS" sz="2000" dirty="0" smtClean="0"/>
            <a:t>Sadržaj upitnika</a:t>
          </a:r>
          <a:endParaRPr lang="en-US" sz="2000" dirty="0"/>
        </a:p>
      </dgm:t>
    </dgm:pt>
    <dgm:pt modelId="{940972A1-3455-47DB-9EFE-67970E21CDA5}" type="parTrans" cxnId="{3B079933-B7C9-4AE7-9384-54D5BDCA6F4D}">
      <dgm:prSet/>
      <dgm:spPr/>
      <dgm:t>
        <a:bodyPr/>
        <a:lstStyle/>
        <a:p>
          <a:endParaRPr lang="en-US"/>
        </a:p>
      </dgm:t>
    </dgm:pt>
    <dgm:pt modelId="{0A16EE4D-8353-49F7-9198-2AD23F6D4BE8}" type="sibTrans" cxnId="{3B079933-B7C9-4AE7-9384-54D5BDCA6F4D}">
      <dgm:prSet/>
      <dgm:spPr/>
      <dgm:t>
        <a:bodyPr/>
        <a:lstStyle/>
        <a:p>
          <a:endParaRPr lang="en-US"/>
        </a:p>
      </dgm:t>
    </dgm:pt>
    <dgm:pt modelId="{D43E7F8B-59BC-45BA-B6DC-7EF4CEB2BB1B}" type="pres">
      <dgm:prSet presAssocID="{CEB05A7B-671A-425A-A5DA-1FF3FCCD9629}" presName="CompostProcess" presStyleCnt="0">
        <dgm:presLayoutVars>
          <dgm:dir/>
          <dgm:resizeHandles val="exact"/>
        </dgm:presLayoutVars>
      </dgm:prSet>
      <dgm:spPr/>
    </dgm:pt>
    <dgm:pt modelId="{3C17A02B-7FAC-431A-96A2-873D924152E7}" type="pres">
      <dgm:prSet presAssocID="{CEB05A7B-671A-425A-A5DA-1FF3FCCD9629}" presName="arrow" presStyleLbl="bgShp" presStyleIdx="0" presStyleCnt="1"/>
      <dgm:spPr/>
    </dgm:pt>
    <dgm:pt modelId="{2A399C77-8BBE-4664-8B4C-6600BFAD3199}" type="pres">
      <dgm:prSet presAssocID="{CEB05A7B-671A-425A-A5DA-1FF3FCCD9629}" presName="linearProcess" presStyleCnt="0"/>
      <dgm:spPr/>
    </dgm:pt>
    <dgm:pt modelId="{1371FBCC-5C5E-4DA4-BDCB-4959F15ABCD6}" type="pres">
      <dgm:prSet presAssocID="{3FB39BF6-C4E7-420F-8A17-14F43DB6E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DB7A-BBDD-44C8-A4C7-9926112FBE3C}" type="pres">
      <dgm:prSet presAssocID="{69711462-0A5A-41D9-A6B2-A899D33AA7C1}" presName="sibTrans" presStyleCnt="0"/>
      <dgm:spPr/>
    </dgm:pt>
    <dgm:pt modelId="{65857C1A-1FE4-4F82-BFA2-86E35771AF28}" type="pres">
      <dgm:prSet presAssocID="{E3BCCF0A-D352-4027-AC3E-E7375E3FFF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69A-DCB1-4B00-B3FC-E88ED8C47089}" type="pres">
      <dgm:prSet presAssocID="{92C3B7B6-B599-492C-B7A6-3B500A83E868}" presName="sibTrans" presStyleCnt="0"/>
      <dgm:spPr/>
    </dgm:pt>
    <dgm:pt modelId="{C4762BD2-7B6C-4CF7-88B0-C5E2DFDA80C0}" type="pres">
      <dgm:prSet presAssocID="{635924E5-844B-412A-82E9-09D2C00025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C098E-E9CE-40E1-BA49-933DDC3FC44E}" type="presOf" srcId="{E3BCCF0A-D352-4027-AC3E-E7375E3FFF0F}" destId="{65857C1A-1FE4-4F82-BFA2-86E35771AF28}" srcOrd="0" destOrd="0" presId="urn:microsoft.com/office/officeart/2005/8/layout/hProcess9"/>
    <dgm:cxn modelId="{3B079933-B7C9-4AE7-9384-54D5BDCA6F4D}" srcId="{CEB05A7B-671A-425A-A5DA-1FF3FCCD9629}" destId="{635924E5-844B-412A-82E9-09D2C0002520}" srcOrd="2" destOrd="0" parTransId="{940972A1-3455-47DB-9EFE-67970E21CDA5}" sibTransId="{0A16EE4D-8353-49F7-9198-2AD23F6D4BE8}"/>
    <dgm:cxn modelId="{3AEC44CF-B297-4371-B966-6C967ECE6660}" srcId="{CEB05A7B-671A-425A-A5DA-1FF3FCCD9629}" destId="{E3BCCF0A-D352-4027-AC3E-E7375E3FFF0F}" srcOrd="1" destOrd="0" parTransId="{CD31AB62-7E19-4CFE-890B-FDCB7BDFECE7}" sibTransId="{92C3B7B6-B599-492C-B7A6-3B500A83E868}"/>
    <dgm:cxn modelId="{6C9002FD-60FA-4D2C-97D7-2914DCF6AB76}" type="presOf" srcId="{3FB39BF6-C4E7-420F-8A17-14F43DB6EB4A}" destId="{1371FBCC-5C5E-4DA4-BDCB-4959F15ABCD6}" srcOrd="0" destOrd="0" presId="urn:microsoft.com/office/officeart/2005/8/layout/hProcess9"/>
    <dgm:cxn modelId="{6549C2B8-2389-42BD-80FF-6B861CD10B41}" type="presOf" srcId="{635924E5-844B-412A-82E9-09D2C0002520}" destId="{C4762BD2-7B6C-4CF7-88B0-C5E2DFDA80C0}" srcOrd="0" destOrd="0" presId="urn:microsoft.com/office/officeart/2005/8/layout/hProcess9"/>
    <dgm:cxn modelId="{961742B4-C1AE-4E69-986B-E43C9925921E}" type="presOf" srcId="{CEB05A7B-671A-425A-A5DA-1FF3FCCD9629}" destId="{D43E7F8B-59BC-45BA-B6DC-7EF4CEB2BB1B}" srcOrd="0" destOrd="0" presId="urn:microsoft.com/office/officeart/2005/8/layout/hProcess9"/>
    <dgm:cxn modelId="{706F79D2-06B3-49DD-9D77-A3E5DDA60401}" srcId="{CEB05A7B-671A-425A-A5DA-1FF3FCCD9629}" destId="{3FB39BF6-C4E7-420F-8A17-14F43DB6EB4A}" srcOrd="0" destOrd="0" parTransId="{EFF3087C-0670-4DD6-AB20-14B2339ECDF3}" sibTransId="{69711462-0A5A-41D9-A6B2-A899D33AA7C1}"/>
    <dgm:cxn modelId="{1EA05049-F228-46BF-8D78-8C9D1FE20594}" type="presParOf" srcId="{D43E7F8B-59BC-45BA-B6DC-7EF4CEB2BB1B}" destId="{3C17A02B-7FAC-431A-96A2-873D924152E7}" srcOrd="0" destOrd="0" presId="urn:microsoft.com/office/officeart/2005/8/layout/hProcess9"/>
    <dgm:cxn modelId="{FF45B866-53A4-4A1F-9920-88C7B5117C48}" type="presParOf" srcId="{D43E7F8B-59BC-45BA-B6DC-7EF4CEB2BB1B}" destId="{2A399C77-8BBE-4664-8B4C-6600BFAD3199}" srcOrd="1" destOrd="0" presId="urn:microsoft.com/office/officeart/2005/8/layout/hProcess9"/>
    <dgm:cxn modelId="{2A41B40C-FC4C-4D94-B38F-6077D566406E}" type="presParOf" srcId="{2A399C77-8BBE-4664-8B4C-6600BFAD3199}" destId="{1371FBCC-5C5E-4DA4-BDCB-4959F15ABCD6}" srcOrd="0" destOrd="0" presId="urn:microsoft.com/office/officeart/2005/8/layout/hProcess9"/>
    <dgm:cxn modelId="{EDD93061-389E-4789-8144-209DEA152355}" type="presParOf" srcId="{2A399C77-8BBE-4664-8B4C-6600BFAD3199}" destId="{64E0DB7A-BBDD-44C8-A4C7-9926112FBE3C}" srcOrd="1" destOrd="0" presId="urn:microsoft.com/office/officeart/2005/8/layout/hProcess9"/>
    <dgm:cxn modelId="{7DD0AB9E-96AC-4345-924A-A4CCBC5B3902}" type="presParOf" srcId="{2A399C77-8BBE-4664-8B4C-6600BFAD3199}" destId="{65857C1A-1FE4-4F82-BFA2-86E35771AF28}" srcOrd="2" destOrd="0" presId="urn:microsoft.com/office/officeart/2005/8/layout/hProcess9"/>
    <dgm:cxn modelId="{DFEBB71B-BC8B-449B-A9E5-2A9AE09591F7}" type="presParOf" srcId="{2A399C77-8BBE-4664-8B4C-6600BFAD3199}" destId="{F2F6C69A-DCB1-4B00-B3FC-E88ED8C47089}" srcOrd="3" destOrd="0" presId="urn:microsoft.com/office/officeart/2005/8/layout/hProcess9"/>
    <dgm:cxn modelId="{A8CA2EC5-A8DE-49A6-A8C1-24C0CBD56BB6}" type="presParOf" srcId="{2A399C77-8BBE-4664-8B4C-6600BFAD3199}" destId="{C4762BD2-7B6C-4CF7-88B0-C5E2DFDA80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D968F2C3-269D-4281-B87F-3DB0891E48AC}" type="doc">
      <dgm:prSet loTypeId="urn:microsoft.com/office/officeart/2005/8/layout/hProcess7#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0B6579-2F71-401D-8759-E9FBFCF928D3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7 poslovnih subjekata</a:t>
          </a:r>
          <a:endParaRPr lang="en-US" sz="2400" dirty="0"/>
        </a:p>
      </dgm:t>
    </dgm:pt>
    <dgm:pt modelId="{D3FFD512-BB3E-4EEC-8022-C67894643765}" type="parTrans" cxnId="{2B247072-270C-4222-869B-3FF1C0189422}">
      <dgm:prSet/>
      <dgm:spPr/>
      <dgm:t>
        <a:bodyPr/>
        <a:lstStyle/>
        <a:p>
          <a:endParaRPr lang="en-US"/>
        </a:p>
      </dgm:t>
    </dgm:pt>
    <dgm:pt modelId="{CAA2FAA9-8C3B-48FF-9365-53C8319B3EEC}" type="sibTrans" cxnId="{2B247072-270C-4222-869B-3FF1C0189422}">
      <dgm:prSet/>
      <dgm:spPr/>
      <dgm:t>
        <a:bodyPr/>
        <a:lstStyle/>
        <a:p>
          <a:endParaRPr lang="en-US"/>
        </a:p>
      </dgm:t>
    </dgm:pt>
    <dgm:pt modelId="{976F6831-8BE2-46C8-8235-3457298CE234}">
      <dgm:prSet phldrT="[Text]"/>
      <dgm:spPr/>
      <dgm:t>
        <a:bodyPr/>
        <a:lstStyle/>
        <a:p>
          <a:endParaRPr lang="en-US" dirty="0"/>
        </a:p>
      </dgm:t>
    </dgm:pt>
    <dgm:pt modelId="{BD13F2BE-57BE-493B-AA1A-A9686175E5E8}" type="parTrans" cxnId="{46E7AFF9-055F-4715-A481-4BC8C6C76A78}">
      <dgm:prSet/>
      <dgm:spPr/>
      <dgm:t>
        <a:bodyPr/>
        <a:lstStyle/>
        <a:p>
          <a:endParaRPr lang="en-US"/>
        </a:p>
      </dgm:t>
    </dgm:pt>
    <dgm:pt modelId="{339EE843-814C-4FC4-B4F7-8F8FA73E431A}" type="sibTrans" cxnId="{46E7AFF9-055F-4715-A481-4BC8C6C76A78}">
      <dgm:prSet/>
      <dgm:spPr/>
      <dgm:t>
        <a:bodyPr/>
        <a:lstStyle/>
        <a:p>
          <a:endParaRPr lang="en-US"/>
        </a:p>
      </dgm:t>
    </dgm:pt>
    <dgm:pt modelId="{AAD599D5-660F-4B03-BFBB-B7FEBC2BB83A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18 pitanja</a:t>
          </a:r>
          <a:endParaRPr lang="en-US" sz="2400" dirty="0"/>
        </a:p>
      </dgm:t>
    </dgm:pt>
    <dgm:pt modelId="{8D75361F-EF7C-4E8F-866F-CF3C51FEB8B6}" type="parTrans" cxnId="{3495E444-74E5-4E1F-89BA-EB5D8EB64856}">
      <dgm:prSet/>
      <dgm:spPr/>
      <dgm:t>
        <a:bodyPr/>
        <a:lstStyle/>
        <a:p>
          <a:endParaRPr lang="en-US"/>
        </a:p>
      </dgm:t>
    </dgm:pt>
    <dgm:pt modelId="{2560EFE8-8D77-402F-A345-72244726E5A6}" type="sibTrans" cxnId="{3495E444-74E5-4E1F-89BA-EB5D8EB64856}">
      <dgm:prSet/>
      <dgm:spPr/>
      <dgm:t>
        <a:bodyPr/>
        <a:lstStyle/>
        <a:p>
          <a:endParaRPr lang="en-US"/>
        </a:p>
      </dgm:t>
    </dgm:pt>
    <dgm:pt modelId="{5E7E068A-A561-4841-9E2A-3426E2333102}">
      <dgm:prSet phldrT="[Text]"/>
      <dgm:spPr/>
      <dgm:t>
        <a:bodyPr/>
        <a:lstStyle/>
        <a:p>
          <a:endParaRPr lang="en-US" dirty="0"/>
        </a:p>
      </dgm:t>
    </dgm:pt>
    <dgm:pt modelId="{C83A0748-A58F-4D94-A00C-2C7D72F920F5}" type="parTrans" cxnId="{9E1E754B-B0D0-4466-947E-D51C6D4DE2D9}">
      <dgm:prSet/>
      <dgm:spPr/>
      <dgm:t>
        <a:bodyPr/>
        <a:lstStyle/>
        <a:p>
          <a:endParaRPr lang="en-US"/>
        </a:p>
      </dgm:t>
    </dgm:pt>
    <dgm:pt modelId="{7E7F38E0-78A0-4BC0-BF6A-0238AB171CC7}" type="sibTrans" cxnId="{9E1E754B-B0D0-4466-947E-D51C6D4DE2D9}">
      <dgm:prSet/>
      <dgm:spPr/>
      <dgm:t>
        <a:bodyPr/>
        <a:lstStyle/>
        <a:p>
          <a:endParaRPr lang="en-US"/>
        </a:p>
      </dgm:t>
    </dgm:pt>
    <dgm:pt modelId="{46ACEF8B-FF1F-4442-A75E-92DFBDF2CEF4}">
      <dgm:prSet phldrT="[Text]" custT="1"/>
      <dgm:spPr/>
      <dgm:t>
        <a:bodyPr/>
        <a:lstStyle/>
        <a:p>
          <a:r>
            <a:rPr lang="sr-Latn-RS" sz="1700" dirty="0" smtClean="0">
              <a:latin typeface="Times New Roman"/>
              <a:cs typeface="Times New Roman"/>
            </a:rPr>
            <a:t>▪ </a:t>
          </a:r>
          <a:r>
            <a:rPr lang="sr-Latn-RS" sz="1700" dirty="0" smtClean="0"/>
            <a:t>Opšti podaci o poslovnom subjektu                                                                 </a:t>
          </a:r>
          <a:r>
            <a:rPr lang="sr-Latn-RS" sz="1700" dirty="0" smtClean="0">
              <a:latin typeface="Times New Roman"/>
              <a:cs typeface="Times New Roman"/>
            </a:rPr>
            <a:t>▪ </a:t>
          </a:r>
          <a:r>
            <a:rPr lang="sr-Latn-RS" sz="1700" dirty="0" smtClean="0"/>
            <a:t>Potražnja za  električarom – elektroinstalaterom (trenutna i nakon 3 god.)                                                                   </a:t>
          </a:r>
          <a:r>
            <a:rPr lang="sr-Latn-RS" sz="1700" dirty="0" smtClean="0">
              <a:latin typeface="Times New Roman"/>
              <a:cs typeface="Times New Roman"/>
            </a:rPr>
            <a:t>▪ </a:t>
          </a:r>
          <a:r>
            <a:rPr lang="sr-Latn-RS" sz="1700" dirty="0" smtClean="0"/>
            <a:t>Kompetencije zaposlenika                </a:t>
          </a:r>
          <a:r>
            <a:rPr lang="sr-Latn-RS" sz="1700" dirty="0" smtClean="0">
              <a:latin typeface="Times New Roman"/>
              <a:cs typeface="Times New Roman"/>
            </a:rPr>
            <a:t>▪ </a:t>
          </a:r>
          <a:r>
            <a:rPr lang="sr-Latn-RS" sz="1700" dirty="0" smtClean="0"/>
            <a:t>Saradnja sa školom, odnos prema praktičnoj nastavi i ferijalnoj praksi                                 </a:t>
          </a:r>
          <a:r>
            <a:rPr lang="sr-Latn-RS" sz="1700" dirty="0" smtClean="0">
              <a:latin typeface="Times New Roman"/>
              <a:cs typeface="Times New Roman"/>
            </a:rPr>
            <a:t>▪ </a:t>
          </a:r>
          <a:r>
            <a:rPr lang="sr-Latn-RS" sz="1700" dirty="0" smtClean="0">
              <a:latin typeface="+mj-lt"/>
              <a:cs typeface="Times New Roman"/>
            </a:rPr>
            <a:t>Promocija, opremanje radionice, podrška u reviziji  NPP  i podrška u edukaciji </a:t>
          </a:r>
          <a:endParaRPr lang="sr-Latn-RS" sz="1700" dirty="0" smtClean="0">
            <a:latin typeface="+mj-lt"/>
          </a:endParaRPr>
        </a:p>
        <a:p>
          <a:endParaRPr lang="en-US" sz="2000" dirty="0"/>
        </a:p>
      </dgm:t>
    </dgm:pt>
    <dgm:pt modelId="{394668F6-1D3E-4DAC-ADED-6ACF4366F2AB}" type="parTrans" cxnId="{1A32A603-DADB-4EC8-84B7-0CC3565CBF61}">
      <dgm:prSet/>
      <dgm:spPr/>
      <dgm:t>
        <a:bodyPr/>
        <a:lstStyle/>
        <a:p>
          <a:endParaRPr lang="en-US"/>
        </a:p>
      </dgm:t>
    </dgm:pt>
    <dgm:pt modelId="{EEF2A0B5-73FF-453C-AAA9-3A2EA74D62D8}" type="sibTrans" cxnId="{1A32A603-DADB-4EC8-84B7-0CC3565CBF61}">
      <dgm:prSet/>
      <dgm:spPr/>
      <dgm:t>
        <a:bodyPr/>
        <a:lstStyle/>
        <a:p>
          <a:endParaRPr lang="en-US"/>
        </a:p>
      </dgm:t>
    </dgm:pt>
    <dgm:pt modelId="{26466655-0C66-48BD-A0E6-EB0AAD98DA47}">
      <dgm:prSet phldrT="[Text]"/>
      <dgm:spPr/>
      <dgm:t>
        <a:bodyPr/>
        <a:lstStyle/>
        <a:p>
          <a:endParaRPr lang="en-US" dirty="0"/>
        </a:p>
      </dgm:t>
    </dgm:pt>
    <dgm:pt modelId="{DDC7D9EE-9C18-4C0B-9559-E392D64E270D}" type="sibTrans" cxnId="{28DEDD5E-7D0D-44D6-8787-295370E0E1FE}">
      <dgm:prSet/>
      <dgm:spPr/>
      <dgm:t>
        <a:bodyPr/>
        <a:lstStyle/>
        <a:p>
          <a:endParaRPr lang="en-US"/>
        </a:p>
      </dgm:t>
    </dgm:pt>
    <dgm:pt modelId="{50DC6B79-5C62-4A07-B6F7-214D9670C5BF}" type="parTrans" cxnId="{28DEDD5E-7D0D-44D6-8787-295370E0E1FE}">
      <dgm:prSet/>
      <dgm:spPr/>
      <dgm:t>
        <a:bodyPr/>
        <a:lstStyle/>
        <a:p>
          <a:endParaRPr lang="en-US"/>
        </a:p>
      </dgm:t>
    </dgm:pt>
    <dgm:pt modelId="{EECABB7B-EA8E-44A2-BDF6-31D9F42AC119}" type="pres">
      <dgm:prSet presAssocID="{D968F2C3-269D-4281-B87F-3DB0891E4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DEC99-5A65-44AA-AFEB-272073973D73}" type="pres">
      <dgm:prSet presAssocID="{26466655-0C66-48BD-A0E6-EB0AAD98DA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C134-D791-4C92-930F-96D72C1A5F86}" type="pres">
      <dgm:prSet presAssocID="{26466655-0C66-48BD-A0E6-EB0AAD98DA47}" presName="bgRect" presStyleLbl="node1" presStyleIdx="0" presStyleCnt="3" custScaleY="106996"/>
      <dgm:spPr/>
      <dgm:t>
        <a:bodyPr/>
        <a:lstStyle/>
        <a:p>
          <a:endParaRPr lang="en-US"/>
        </a:p>
      </dgm:t>
    </dgm:pt>
    <dgm:pt modelId="{25FAB84C-FC99-43FB-BFCF-7261480B6891}" type="pres">
      <dgm:prSet presAssocID="{26466655-0C66-48BD-A0E6-EB0AAD98DA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1E39-F21F-4B6F-B895-6E3E9436278D}" type="pres">
      <dgm:prSet presAssocID="{26466655-0C66-48BD-A0E6-EB0AAD98DA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FF13-BE66-4C68-B415-57AA6240C118}" type="pres">
      <dgm:prSet presAssocID="{DDC7D9EE-9C18-4C0B-9559-E392D64E270D}" presName="hSp" presStyleCnt="0"/>
      <dgm:spPr/>
      <dgm:t>
        <a:bodyPr/>
        <a:lstStyle/>
        <a:p>
          <a:endParaRPr lang="en-US"/>
        </a:p>
      </dgm:t>
    </dgm:pt>
    <dgm:pt modelId="{49E15774-01E2-4938-8834-6B96C75F96F3}" type="pres">
      <dgm:prSet presAssocID="{DDC7D9EE-9C18-4C0B-9559-E392D64E270D}" presName="vProcSp" presStyleCnt="0"/>
      <dgm:spPr/>
      <dgm:t>
        <a:bodyPr/>
        <a:lstStyle/>
        <a:p>
          <a:endParaRPr lang="en-US"/>
        </a:p>
      </dgm:t>
    </dgm:pt>
    <dgm:pt modelId="{26664598-E19A-4AA4-AFB2-33E7EC7AED76}" type="pres">
      <dgm:prSet presAssocID="{DDC7D9EE-9C18-4C0B-9559-E392D64E270D}" presName="vSp1" presStyleCnt="0"/>
      <dgm:spPr/>
      <dgm:t>
        <a:bodyPr/>
        <a:lstStyle/>
        <a:p>
          <a:endParaRPr lang="en-US"/>
        </a:p>
      </dgm:t>
    </dgm:pt>
    <dgm:pt modelId="{EF7B2FFD-7947-4ADE-B1FA-AD21FF6FB6C3}" type="pres">
      <dgm:prSet presAssocID="{DDC7D9EE-9C18-4C0B-9559-E392D64E270D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A9F98B7F-3F7E-42AD-B2BA-3FB185CE3213}" type="pres">
      <dgm:prSet presAssocID="{DDC7D9EE-9C18-4C0B-9559-E392D64E270D}" presName="vSp2" presStyleCnt="0"/>
      <dgm:spPr/>
      <dgm:t>
        <a:bodyPr/>
        <a:lstStyle/>
        <a:p>
          <a:endParaRPr lang="en-US"/>
        </a:p>
      </dgm:t>
    </dgm:pt>
    <dgm:pt modelId="{74371310-336F-4276-925D-1F35AC5384C8}" type="pres">
      <dgm:prSet presAssocID="{DDC7D9EE-9C18-4C0B-9559-E392D64E270D}" presName="sibTrans" presStyleCnt="0"/>
      <dgm:spPr/>
      <dgm:t>
        <a:bodyPr/>
        <a:lstStyle/>
        <a:p>
          <a:endParaRPr lang="en-US"/>
        </a:p>
      </dgm:t>
    </dgm:pt>
    <dgm:pt modelId="{6A984484-0625-4FDC-BDAA-8AE070015F3E}" type="pres">
      <dgm:prSet presAssocID="{976F6831-8BE2-46C8-8235-3457298CE2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9E1C-104E-4072-96B6-BE10979C19D3}" type="pres">
      <dgm:prSet presAssocID="{976F6831-8BE2-46C8-8235-3457298CE234}" presName="bgRect" presStyleLbl="node1" presStyleIdx="1" presStyleCnt="3" custScaleY="108583"/>
      <dgm:spPr/>
      <dgm:t>
        <a:bodyPr/>
        <a:lstStyle/>
        <a:p>
          <a:endParaRPr lang="en-US"/>
        </a:p>
      </dgm:t>
    </dgm:pt>
    <dgm:pt modelId="{176CE7D8-3B2B-4D99-B8D3-E4E01839067F}" type="pres">
      <dgm:prSet presAssocID="{976F6831-8BE2-46C8-8235-3457298CE2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3AD2-3673-40DC-A037-6DB439BDADD2}" type="pres">
      <dgm:prSet presAssocID="{976F6831-8BE2-46C8-8235-3457298CE2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934C-1808-48BE-B328-CFA58DADF437}" type="pres">
      <dgm:prSet presAssocID="{339EE843-814C-4FC4-B4F7-8F8FA73E431A}" presName="hSp" presStyleCnt="0"/>
      <dgm:spPr/>
      <dgm:t>
        <a:bodyPr/>
        <a:lstStyle/>
        <a:p>
          <a:endParaRPr lang="en-US"/>
        </a:p>
      </dgm:t>
    </dgm:pt>
    <dgm:pt modelId="{A6F3BC5E-1216-4FDF-A358-FAD5D92BF305}" type="pres">
      <dgm:prSet presAssocID="{339EE843-814C-4FC4-B4F7-8F8FA73E431A}" presName="vProcSp" presStyleCnt="0"/>
      <dgm:spPr/>
      <dgm:t>
        <a:bodyPr/>
        <a:lstStyle/>
        <a:p>
          <a:endParaRPr lang="en-US"/>
        </a:p>
      </dgm:t>
    </dgm:pt>
    <dgm:pt modelId="{AA6EB74B-6FF3-4F1D-A252-FEFC79C49260}" type="pres">
      <dgm:prSet presAssocID="{339EE843-814C-4FC4-B4F7-8F8FA73E431A}" presName="vSp1" presStyleCnt="0"/>
      <dgm:spPr/>
      <dgm:t>
        <a:bodyPr/>
        <a:lstStyle/>
        <a:p>
          <a:endParaRPr lang="en-US"/>
        </a:p>
      </dgm:t>
    </dgm:pt>
    <dgm:pt modelId="{85B2162B-7174-4836-9111-2D2FC767FC52}" type="pres">
      <dgm:prSet presAssocID="{339EE843-814C-4FC4-B4F7-8F8FA73E431A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0C393308-9166-4C73-A270-81223D3B838B}" type="pres">
      <dgm:prSet presAssocID="{339EE843-814C-4FC4-B4F7-8F8FA73E431A}" presName="vSp2" presStyleCnt="0"/>
      <dgm:spPr/>
      <dgm:t>
        <a:bodyPr/>
        <a:lstStyle/>
        <a:p>
          <a:endParaRPr lang="en-US"/>
        </a:p>
      </dgm:t>
    </dgm:pt>
    <dgm:pt modelId="{FDD6E125-AF92-4207-A161-A8D9EBABB7F7}" type="pres">
      <dgm:prSet presAssocID="{339EE843-814C-4FC4-B4F7-8F8FA73E431A}" presName="sibTrans" presStyleCnt="0"/>
      <dgm:spPr/>
      <dgm:t>
        <a:bodyPr/>
        <a:lstStyle/>
        <a:p>
          <a:endParaRPr lang="en-US"/>
        </a:p>
      </dgm:t>
    </dgm:pt>
    <dgm:pt modelId="{A2FBB3B3-121C-419D-BD7A-2E4CA082DB5F}" type="pres">
      <dgm:prSet presAssocID="{5E7E068A-A561-4841-9E2A-3426E23331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ACD4-881C-4FF1-83FC-63607D6B5848}" type="pres">
      <dgm:prSet presAssocID="{5E7E068A-A561-4841-9E2A-3426E2333102}" presName="bgRect" presStyleLbl="node1" presStyleIdx="2" presStyleCnt="3" custScaleX="169090" custScaleY="110170"/>
      <dgm:spPr/>
      <dgm:t>
        <a:bodyPr/>
        <a:lstStyle/>
        <a:p>
          <a:endParaRPr lang="en-US"/>
        </a:p>
      </dgm:t>
    </dgm:pt>
    <dgm:pt modelId="{A8631DB4-0A26-4B77-9819-3EB4E37A6834}" type="pres">
      <dgm:prSet presAssocID="{5E7E068A-A561-4841-9E2A-3426E23331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D7B6-6D42-461E-89C7-27B57B45B176}" type="pres">
      <dgm:prSet presAssocID="{5E7E068A-A561-4841-9E2A-3426E23331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E754B-B0D0-4466-947E-D51C6D4DE2D9}" srcId="{D968F2C3-269D-4281-B87F-3DB0891E48AC}" destId="{5E7E068A-A561-4841-9E2A-3426E2333102}" srcOrd="2" destOrd="0" parTransId="{C83A0748-A58F-4D94-A00C-2C7D72F920F5}" sibTransId="{7E7F38E0-78A0-4BC0-BF6A-0238AB171CC7}"/>
    <dgm:cxn modelId="{28DEDD5E-7D0D-44D6-8787-295370E0E1FE}" srcId="{D968F2C3-269D-4281-B87F-3DB0891E48AC}" destId="{26466655-0C66-48BD-A0E6-EB0AAD98DA47}" srcOrd="0" destOrd="0" parTransId="{50DC6B79-5C62-4A07-B6F7-214D9670C5BF}" sibTransId="{DDC7D9EE-9C18-4C0B-9559-E392D64E270D}"/>
    <dgm:cxn modelId="{76F24A2C-F642-428C-9C2E-9AA51CBEB00E}" type="presOf" srcId="{5E7E068A-A561-4841-9E2A-3426E2333102}" destId="{A8631DB4-0A26-4B77-9819-3EB4E37A6834}" srcOrd="1" destOrd="0" presId="urn:microsoft.com/office/officeart/2005/8/layout/hProcess7#5"/>
    <dgm:cxn modelId="{859164B8-5A64-402A-981E-64EDBAD730F2}" type="presOf" srcId="{D968F2C3-269D-4281-B87F-3DB0891E48AC}" destId="{EECABB7B-EA8E-44A2-BDF6-31D9F42AC119}" srcOrd="0" destOrd="0" presId="urn:microsoft.com/office/officeart/2005/8/layout/hProcess7#5"/>
    <dgm:cxn modelId="{46E7AFF9-055F-4715-A481-4BC8C6C76A78}" srcId="{D968F2C3-269D-4281-B87F-3DB0891E48AC}" destId="{976F6831-8BE2-46C8-8235-3457298CE234}" srcOrd="1" destOrd="0" parTransId="{BD13F2BE-57BE-493B-AA1A-A9686175E5E8}" sibTransId="{339EE843-814C-4FC4-B4F7-8F8FA73E431A}"/>
    <dgm:cxn modelId="{743B1583-F268-438D-9953-5AC82AD19BDC}" type="presOf" srcId="{5E7E068A-A561-4841-9E2A-3426E2333102}" destId="{D35AACD4-881C-4FF1-83FC-63607D6B5848}" srcOrd="0" destOrd="0" presId="urn:microsoft.com/office/officeart/2005/8/layout/hProcess7#5"/>
    <dgm:cxn modelId="{4D78120F-48AE-4541-B2D8-E51CEE5F5914}" type="presOf" srcId="{26466655-0C66-48BD-A0E6-EB0AAD98DA47}" destId="{CA5EC134-D791-4C92-930F-96D72C1A5F86}" srcOrd="0" destOrd="0" presId="urn:microsoft.com/office/officeart/2005/8/layout/hProcess7#5"/>
    <dgm:cxn modelId="{EC786EA1-D7FA-48D5-912C-A7B94715403A}" type="presOf" srcId="{976F6831-8BE2-46C8-8235-3457298CE234}" destId="{5B6A9E1C-104E-4072-96B6-BE10979C19D3}" srcOrd="0" destOrd="0" presId="urn:microsoft.com/office/officeart/2005/8/layout/hProcess7#5"/>
    <dgm:cxn modelId="{D1891B5C-97D6-4C4B-B8BC-445FE2F06A39}" type="presOf" srcId="{46ACEF8B-FF1F-4442-A75E-92DFBDF2CEF4}" destId="{0AAED7B6-6D42-461E-89C7-27B57B45B176}" srcOrd="0" destOrd="0" presId="urn:microsoft.com/office/officeart/2005/8/layout/hProcess7#5"/>
    <dgm:cxn modelId="{7B84B2AC-6DB2-4B6F-BD8E-D7B133C8DA42}" type="presOf" srcId="{26466655-0C66-48BD-A0E6-EB0AAD98DA47}" destId="{25FAB84C-FC99-43FB-BFCF-7261480B6891}" srcOrd="1" destOrd="0" presId="urn:microsoft.com/office/officeart/2005/8/layout/hProcess7#5"/>
    <dgm:cxn modelId="{1A32A603-DADB-4EC8-84B7-0CC3565CBF61}" srcId="{5E7E068A-A561-4841-9E2A-3426E2333102}" destId="{46ACEF8B-FF1F-4442-A75E-92DFBDF2CEF4}" srcOrd="0" destOrd="0" parTransId="{394668F6-1D3E-4DAC-ADED-6ACF4366F2AB}" sibTransId="{EEF2A0B5-73FF-453C-AAA9-3A2EA74D62D8}"/>
    <dgm:cxn modelId="{2B247072-270C-4222-869B-3FF1C0189422}" srcId="{26466655-0C66-48BD-A0E6-EB0AAD98DA47}" destId="{DB0B6579-2F71-401D-8759-E9FBFCF928D3}" srcOrd="0" destOrd="0" parTransId="{D3FFD512-BB3E-4EEC-8022-C67894643765}" sibTransId="{CAA2FAA9-8C3B-48FF-9365-53C8319B3EEC}"/>
    <dgm:cxn modelId="{082F24DA-F990-4389-8F91-1D8B690C8440}" type="presOf" srcId="{976F6831-8BE2-46C8-8235-3457298CE234}" destId="{176CE7D8-3B2B-4D99-B8D3-E4E01839067F}" srcOrd="1" destOrd="0" presId="urn:microsoft.com/office/officeart/2005/8/layout/hProcess7#5"/>
    <dgm:cxn modelId="{D701E999-129F-4977-8D71-47A9FF90DD2C}" type="presOf" srcId="{DB0B6579-2F71-401D-8759-E9FBFCF928D3}" destId="{C6BC1E39-F21F-4B6F-B895-6E3E9436278D}" srcOrd="0" destOrd="0" presId="urn:microsoft.com/office/officeart/2005/8/layout/hProcess7#5"/>
    <dgm:cxn modelId="{9874669E-21D1-46F8-8A62-A01A87347B3C}" type="presOf" srcId="{AAD599D5-660F-4B03-BFBB-B7FEBC2BB83A}" destId="{35E13AD2-3673-40DC-A037-6DB439BDADD2}" srcOrd="0" destOrd="0" presId="urn:microsoft.com/office/officeart/2005/8/layout/hProcess7#5"/>
    <dgm:cxn modelId="{3495E444-74E5-4E1F-89BA-EB5D8EB64856}" srcId="{976F6831-8BE2-46C8-8235-3457298CE234}" destId="{AAD599D5-660F-4B03-BFBB-B7FEBC2BB83A}" srcOrd="0" destOrd="0" parTransId="{8D75361F-EF7C-4E8F-866F-CF3C51FEB8B6}" sibTransId="{2560EFE8-8D77-402F-A345-72244726E5A6}"/>
    <dgm:cxn modelId="{2582BDF2-3E21-4EB7-8D83-46965D580B87}" type="presParOf" srcId="{EECABB7B-EA8E-44A2-BDF6-31D9F42AC119}" destId="{5A6DEC99-5A65-44AA-AFEB-272073973D73}" srcOrd="0" destOrd="0" presId="urn:microsoft.com/office/officeart/2005/8/layout/hProcess7#5"/>
    <dgm:cxn modelId="{BED5FFA0-B0DF-4E2D-996C-4C76DCE6AEEE}" type="presParOf" srcId="{5A6DEC99-5A65-44AA-AFEB-272073973D73}" destId="{CA5EC134-D791-4C92-930F-96D72C1A5F86}" srcOrd="0" destOrd="0" presId="urn:microsoft.com/office/officeart/2005/8/layout/hProcess7#5"/>
    <dgm:cxn modelId="{E243A1DA-69DF-4A33-A468-151A945CABC5}" type="presParOf" srcId="{5A6DEC99-5A65-44AA-AFEB-272073973D73}" destId="{25FAB84C-FC99-43FB-BFCF-7261480B6891}" srcOrd="1" destOrd="0" presId="urn:microsoft.com/office/officeart/2005/8/layout/hProcess7#5"/>
    <dgm:cxn modelId="{3E2DC428-831F-49F8-A82F-DD6AFA1C0070}" type="presParOf" srcId="{5A6DEC99-5A65-44AA-AFEB-272073973D73}" destId="{C6BC1E39-F21F-4B6F-B895-6E3E9436278D}" srcOrd="2" destOrd="0" presId="urn:microsoft.com/office/officeart/2005/8/layout/hProcess7#5"/>
    <dgm:cxn modelId="{30BF86E2-1539-450F-9FB4-F9D5BE87F785}" type="presParOf" srcId="{EECABB7B-EA8E-44A2-BDF6-31D9F42AC119}" destId="{76E5FF13-BE66-4C68-B415-57AA6240C118}" srcOrd="1" destOrd="0" presId="urn:microsoft.com/office/officeart/2005/8/layout/hProcess7#5"/>
    <dgm:cxn modelId="{38E7F69B-8180-4155-98CA-AC3CEAB2C707}" type="presParOf" srcId="{EECABB7B-EA8E-44A2-BDF6-31D9F42AC119}" destId="{49E15774-01E2-4938-8834-6B96C75F96F3}" srcOrd="2" destOrd="0" presId="urn:microsoft.com/office/officeart/2005/8/layout/hProcess7#5"/>
    <dgm:cxn modelId="{57D8C2B0-D108-46D7-873B-B1BBD786A925}" type="presParOf" srcId="{49E15774-01E2-4938-8834-6B96C75F96F3}" destId="{26664598-E19A-4AA4-AFB2-33E7EC7AED76}" srcOrd="0" destOrd="0" presId="urn:microsoft.com/office/officeart/2005/8/layout/hProcess7#5"/>
    <dgm:cxn modelId="{799CF306-A556-463F-AA56-F2E0028626E4}" type="presParOf" srcId="{49E15774-01E2-4938-8834-6B96C75F96F3}" destId="{EF7B2FFD-7947-4ADE-B1FA-AD21FF6FB6C3}" srcOrd="1" destOrd="0" presId="urn:microsoft.com/office/officeart/2005/8/layout/hProcess7#5"/>
    <dgm:cxn modelId="{127D7207-2B46-4245-AFAE-BFD589D977EB}" type="presParOf" srcId="{49E15774-01E2-4938-8834-6B96C75F96F3}" destId="{A9F98B7F-3F7E-42AD-B2BA-3FB185CE3213}" srcOrd="2" destOrd="0" presId="urn:microsoft.com/office/officeart/2005/8/layout/hProcess7#5"/>
    <dgm:cxn modelId="{3CB052AD-AC6E-4484-B504-5E3E5079729B}" type="presParOf" srcId="{EECABB7B-EA8E-44A2-BDF6-31D9F42AC119}" destId="{74371310-336F-4276-925D-1F35AC5384C8}" srcOrd="3" destOrd="0" presId="urn:microsoft.com/office/officeart/2005/8/layout/hProcess7#5"/>
    <dgm:cxn modelId="{F9364E8F-3F1D-4A03-9337-1D2035AC48F5}" type="presParOf" srcId="{EECABB7B-EA8E-44A2-BDF6-31D9F42AC119}" destId="{6A984484-0625-4FDC-BDAA-8AE070015F3E}" srcOrd="4" destOrd="0" presId="urn:microsoft.com/office/officeart/2005/8/layout/hProcess7#5"/>
    <dgm:cxn modelId="{5BF0B3C3-BB25-4E75-A303-65D377F8505D}" type="presParOf" srcId="{6A984484-0625-4FDC-BDAA-8AE070015F3E}" destId="{5B6A9E1C-104E-4072-96B6-BE10979C19D3}" srcOrd="0" destOrd="0" presId="urn:microsoft.com/office/officeart/2005/8/layout/hProcess7#5"/>
    <dgm:cxn modelId="{CABA38D2-8623-4E22-8592-263988C127BD}" type="presParOf" srcId="{6A984484-0625-4FDC-BDAA-8AE070015F3E}" destId="{176CE7D8-3B2B-4D99-B8D3-E4E01839067F}" srcOrd="1" destOrd="0" presId="urn:microsoft.com/office/officeart/2005/8/layout/hProcess7#5"/>
    <dgm:cxn modelId="{E17857E7-7F65-43EE-895B-2B5ACD35603B}" type="presParOf" srcId="{6A984484-0625-4FDC-BDAA-8AE070015F3E}" destId="{35E13AD2-3673-40DC-A037-6DB439BDADD2}" srcOrd="2" destOrd="0" presId="urn:microsoft.com/office/officeart/2005/8/layout/hProcess7#5"/>
    <dgm:cxn modelId="{F1D6A0B6-8C64-4ECF-992F-D4451EBCF371}" type="presParOf" srcId="{EECABB7B-EA8E-44A2-BDF6-31D9F42AC119}" destId="{B91F934C-1808-48BE-B328-CFA58DADF437}" srcOrd="5" destOrd="0" presId="urn:microsoft.com/office/officeart/2005/8/layout/hProcess7#5"/>
    <dgm:cxn modelId="{CDE59EC1-053B-4654-B14D-F7E2B0F1A4FA}" type="presParOf" srcId="{EECABB7B-EA8E-44A2-BDF6-31D9F42AC119}" destId="{A6F3BC5E-1216-4FDF-A358-FAD5D92BF305}" srcOrd="6" destOrd="0" presId="urn:microsoft.com/office/officeart/2005/8/layout/hProcess7#5"/>
    <dgm:cxn modelId="{9754DDAF-662D-4F8F-9242-B515501C3CE5}" type="presParOf" srcId="{A6F3BC5E-1216-4FDF-A358-FAD5D92BF305}" destId="{AA6EB74B-6FF3-4F1D-A252-FEFC79C49260}" srcOrd="0" destOrd="0" presId="urn:microsoft.com/office/officeart/2005/8/layout/hProcess7#5"/>
    <dgm:cxn modelId="{69E0E7C5-00C5-4F14-A2D2-E87CF22B7E40}" type="presParOf" srcId="{A6F3BC5E-1216-4FDF-A358-FAD5D92BF305}" destId="{85B2162B-7174-4836-9111-2D2FC767FC52}" srcOrd="1" destOrd="0" presId="urn:microsoft.com/office/officeart/2005/8/layout/hProcess7#5"/>
    <dgm:cxn modelId="{6126A966-5636-4E87-B80A-78C02B7B0446}" type="presParOf" srcId="{A6F3BC5E-1216-4FDF-A358-FAD5D92BF305}" destId="{0C393308-9166-4C73-A270-81223D3B838B}" srcOrd="2" destOrd="0" presId="urn:microsoft.com/office/officeart/2005/8/layout/hProcess7#5"/>
    <dgm:cxn modelId="{949A14B4-2BC7-4557-8A8B-134E96C2A1E3}" type="presParOf" srcId="{EECABB7B-EA8E-44A2-BDF6-31D9F42AC119}" destId="{FDD6E125-AF92-4207-A161-A8D9EBABB7F7}" srcOrd="7" destOrd="0" presId="urn:microsoft.com/office/officeart/2005/8/layout/hProcess7#5"/>
    <dgm:cxn modelId="{18117E30-9371-4082-A901-20FB0B8DA2C3}" type="presParOf" srcId="{EECABB7B-EA8E-44A2-BDF6-31D9F42AC119}" destId="{A2FBB3B3-121C-419D-BD7A-2E4CA082DB5F}" srcOrd="8" destOrd="0" presId="urn:microsoft.com/office/officeart/2005/8/layout/hProcess7#5"/>
    <dgm:cxn modelId="{F5D234AF-F578-4CA4-8CF5-28061BE16291}" type="presParOf" srcId="{A2FBB3B3-121C-419D-BD7A-2E4CA082DB5F}" destId="{D35AACD4-881C-4FF1-83FC-63607D6B5848}" srcOrd="0" destOrd="0" presId="urn:microsoft.com/office/officeart/2005/8/layout/hProcess7#5"/>
    <dgm:cxn modelId="{A0FA5A76-87C8-4B58-8C38-787932AC720C}" type="presParOf" srcId="{A2FBB3B3-121C-419D-BD7A-2E4CA082DB5F}" destId="{A8631DB4-0A26-4B77-9819-3EB4E37A6834}" srcOrd="1" destOrd="0" presId="urn:microsoft.com/office/officeart/2005/8/layout/hProcess7#5"/>
    <dgm:cxn modelId="{B9A96CDD-3264-4B5B-BCB6-A2C84F07EE45}" type="presParOf" srcId="{A2FBB3B3-121C-419D-BD7A-2E4CA082DB5F}" destId="{0AAED7B6-6D42-461E-89C7-27B57B45B176}" srcOrd="2" destOrd="0" presId="urn:microsoft.com/office/officeart/2005/8/layout/hProcess7#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2F011B8-5511-474A-AD92-26283F0A4562}" type="doc">
      <dgm:prSet loTypeId="urn:microsoft.com/office/officeart/2005/8/layout/vList4#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D79E07-8A2B-4460-990C-BDFAF12BAC3F}">
      <dgm:prSet phldrT="[Text]" custT="1"/>
      <dgm:spPr/>
      <dgm:t>
        <a:bodyPr/>
        <a:lstStyle/>
        <a:p>
          <a:r>
            <a:rPr lang="en-US" sz="2000" dirty="0" smtClean="0"/>
            <a:t>MH ERS ZP "Hid</a:t>
          </a:r>
          <a:r>
            <a:rPr lang="sr-Latn-RS" sz="2000" dirty="0" smtClean="0"/>
            <a:t>roelektrane</a:t>
          </a:r>
          <a:r>
            <a:rPr lang="en-US" sz="2000" dirty="0" smtClean="0"/>
            <a:t> n</a:t>
          </a:r>
          <a:r>
            <a:rPr lang="sr-Latn-RS" sz="2000" dirty="0" smtClean="0"/>
            <a:t>a Trebišnjici</a:t>
          </a:r>
          <a:r>
            <a:rPr lang="en-US" sz="2000" dirty="0" smtClean="0"/>
            <a:t>" </a:t>
          </a:r>
          <a:r>
            <a:rPr lang="sr-Latn-RS" sz="2000" dirty="0" smtClean="0"/>
            <a:t>a.d</a:t>
          </a:r>
          <a:r>
            <a:rPr lang="en-US" sz="2000" dirty="0" smtClean="0"/>
            <a:t>. T</a:t>
          </a:r>
          <a:r>
            <a:rPr lang="sr-Latn-RS" sz="2000" dirty="0" smtClean="0"/>
            <a:t>rebinje                                                                      </a:t>
          </a:r>
          <a:r>
            <a:rPr lang="en-US" sz="2000" dirty="0" smtClean="0"/>
            <a:t>MH ERS ZP "El</a:t>
          </a:r>
          <a:r>
            <a:rPr lang="sr-Latn-RS" sz="2000" dirty="0" smtClean="0"/>
            <a:t>ektr</a:t>
          </a:r>
          <a:r>
            <a:rPr lang="en-US" sz="2000" dirty="0" smtClean="0"/>
            <a:t>o</a:t>
          </a:r>
          <a:r>
            <a:rPr lang="sr-Latn-RS" sz="2000" dirty="0" smtClean="0"/>
            <a:t>hercegovina</a:t>
          </a:r>
          <a:r>
            <a:rPr lang="en-US" sz="2000" dirty="0" smtClean="0"/>
            <a:t>" a</a:t>
          </a:r>
          <a:r>
            <a:rPr lang="sr-Latn-RS" sz="2000" dirty="0" smtClean="0"/>
            <a:t>.</a:t>
          </a:r>
          <a:r>
            <a:rPr lang="en-US" sz="2000" dirty="0" smtClean="0"/>
            <a:t>d</a:t>
          </a:r>
          <a:r>
            <a:rPr lang="sr-Latn-RS" sz="2000" dirty="0" smtClean="0"/>
            <a:t>.</a:t>
          </a:r>
          <a:r>
            <a:rPr lang="en-US" sz="2000" dirty="0" smtClean="0"/>
            <a:t> </a:t>
          </a:r>
          <a:r>
            <a:rPr lang="sr-Latn-RS" sz="2000" dirty="0" smtClean="0"/>
            <a:t>T</a:t>
          </a:r>
          <a:r>
            <a:rPr lang="en-US" sz="2000" dirty="0" smtClean="0"/>
            <a:t>r</a:t>
          </a:r>
          <a:r>
            <a:rPr lang="sr-Latn-RS" sz="2000" dirty="0" smtClean="0"/>
            <a:t>ebinje                                                              </a:t>
          </a:r>
          <a:r>
            <a:rPr lang="en-US" sz="2000" dirty="0" smtClean="0"/>
            <a:t>"</a:t>
          </a:r>
          <a:r>
            <a:rPr lang="sr-Latn-RS" sz="2000" dirty="0" smtClean="0"/>
            <a:t>Segment</a:t>
          </a:r>
          <a:r>
            <a:rPr lang="en-US" sz="2000" dirty="0" smtClean="0"/>
            <a:t>"</a:t>
          </a:r>
          <a:r>
            <a:rPr lang="sr-Latn-RS" sz="2000" dirty="0" smtClean="0"/>
            <a:t> d.o.o. Trebinje                                       </a:t>
          </a:r>
          <a:r>
            <a:rPr lang="en-US" sz="2000" dirty="0" smtClean="0"/>
            <a:t>"</a:t>
          </a:r>
          <a:r>
            <a:rPr lang="sr-Latn-RS" sz="2000" dirty="0" smtClean="0"/>
            <a:t>Elmat</a:t>
          </a:r>
          <a:r>
            <a:rPr lang="en-US" sz="2000" dirty="0" smtClean="0"/>
            <a:t>"</a:t>
          </a:r>
          <a:r>
            <a:rPr lang="sr-Latn-RS" sz="2000" dirty="0" smtClean="0"/>
            <a:t> d.o.o. Trebinje</a:t>
          </a:r>
          <a:endParaRPr lang="en-US" sz="2400" dirty="0"/>
        </a:p>
      </dgm:t>
    </dgm:pt>
    <dgm:pt modelId="{45F9CE9B-9194-41FB-BB65-3447DEA574F6}" type="parTrans" cxnId="{15F4D70D-375A-48BE-8FE7-3212531AE1C1}">
      <dgm:prSet/>
      <dgm:spPr/>
      <dgm:t>
        <a:bodyPr/>
        <a:lstStyle/>
        <a:p>
          <a:endParaRPr lang="en-US"/>
        </a:p>
      </dgm:t>
    </dgm:pt>
    <dgm:pt modelId="{664CF90D-8E13-48C8-A421-1236F5BCB0DE}" type="sibTrans" cxnId="{15F4D70D-375A-48BE-8FE7-3212531AE1C1}">
      <dgm:prSet/>
      <dgm:spPr/>
      <dgm:t>
        <a:bodyPr/>
        <a:lstStyle/>
        <a:p>
          <a:endParaRPr lang="en-US"/>
        </a:p>
      </dgm:t>
    </dgm:pt>
    <dgm:pt modelId="{9855626C-D96D-4AD9-976C-C4FAC35CE2A7}">
      <dgm:prSet phldrT="[Text]" custT="1"/>
      <dgm:spPr/>
      <dgm:t>
        <a:bodyPr/>
        <a:lstStyle/>
        <a:p>
          <a:r>
            <a:rPr lang="en-US" sz="2000" dirty="0" smtClean="0"/>
            <a:t>"RDT SWISSLION" </a:t>
          </a:r>
          <a:r>
            <a:rPr lang="sr-Latn-RS" sz="2000" dirty="0" smtClean="0"/>
            <a:t>d</a:t>
          </a:r>
          <a:r>
            <a:rPr lang="en-US" sz="2000" dirty="0" smtClean="0"/>
            <a:t>.o.</a:t>
          </a:r>
          <a:r>
            <a:rPr lang="sr-Latn-RS" sz="2000" dirty="0" smtClean="0"/>
            <a:t>o.</a:t>
          </a:r>
          <a:r>
            <a:rPr lang="en-US" sz="2000" dirty="0" smtClean="0"/>
            <a:t> </a:t>
          </a:r>
          <a:r>
            <a:rPr lang="sr-Latn-RS" sz="2000" dirty="0" smtClean="0"/>
            <a:t>Tr</a:t>
          </a:r>
          <a:r>
            <a:rPr lang="en-US" sz="2000" dirty="0" smtClean="0"/>
            <a:t>e</a:t>
          </a:r>
          <a:r>
            <a:rPr lang="sr-Latn-RS" sz="2000" dirty="0" smtClean="0"/>
            <a:t>bi</a:t>
          </a:r>
          <a:r>
            <a:rPr lang="en-US" sz="2000" dirty="0" smtClean="0"/>
            <a:t>n</a:t>
          </a:r>
          <a:r>
            <a:rPr lang="sr-Latn-RS" sz="2000" dirty="0" smtClean="0"/>
            <a:t>j</a:t>
          </a:r>
          <a:r>
            <a:rPr lang="en-US" sz="2000" dirty="0" smtClean="0"/>
            <a:t>e</a:t>
          </a:r>
          <a:r>
            <a:rPr lang="sr-Latn-RS" sz="2000" dirty="0" smtClean="0"/>
            <a:t>                 </a:t>
          </a:r>
          <a:r>
            <a:rPr lang="en-US" sz="2000" dirty="0" smtClean="0"/>
            <a:t>"Swiss</a:t>
          </a:r>
          <a:r>
            <a:rPr lang="sr-Latn-RS" sz="2000" dirty="0" smtClean="0"/>
            <a:t>lion</a:t>
          </a:r>
          <a:r>
            <a:rPr lang="en-US" sz="2000" dirty="0" smtClean="0"/>
            <a:t> i</a:t>
          </a:r>
          <a:r>
            <a:rPr lang="sr-Latn-RS" sz="2000" dirty="0" smtClean="0"/>
            <a:t>ndustrija</a:t>
          </a:r>
          <a:r>
            <a:rPr lang="en-US" sz="2000" dirty="0" smtClean="0"/>
            <a:t> al</a:t>
          </a:r>
          <a:r>
            <a:rPr lang="sr-Latn-RS" sz="2000" dirty="0" smtClean="0"/>
            <a:t>ata</a:t>
          </a:r>
          <a:r>
            <a:rPr lang="en-US" sz="2000" dirty="0" smtClean="0"/>
            <a:t>" a.</a:t>
          </a:r>
          <a:r>
            <a:rPr lang="sr-Latn-RS" sz="2000" dirty="0" smtClean="0"/>
            <a:t>d.</a:t>
          </a:r>
          <a:r>
            <a:rPr lang="en-US" sz="2000" dirty="0" smtClean="0"/>
            <a:t> </a:t>
          </a:r>
          <a:r>
            <a:rPr lang="sr-Latn-RS" sz="2000" dirty="0" smtClean="0"/>
            <a:t>Tr</a:t>
          </a:r>
          <a:r>
            <a:rPr lang="en-US" sz="2000" dirty="0" smtClean="0"/>
            <a:t>e</a:t>
          </a:r>
          <a:r>
            <a:rPr lang="sr-Latn-RS" sz="2000" dirty="0" smtClean="0"/>
            <a:t>binj</a:t>
          </a:r>
          <a:r>
            <a:rPr lang="en-US" sz="2000" dirty="0" smtClean="0"/>
            <a:t>e</a:t>
          </a:r>
          <a:r>
            <a:rPr lang="sr-Latn-RS" sz="2000" dirty="0" smtClean="0"/>
            <a:t>      </a:t>
          </a:r>
          <a:r>
            <a:rPr lang="en-US" sz="2000" dirty="0" smtClean="0"/>
            <a:t>"</a:t>
          </a:r>
          <a:r>
            <a:rPr lang="sr-Latn-RS" sz="2000" dirty="0" smtClean="0"/>
            <a:t>IAT STANDARD</a:t>
          </a:r>
          <a:r>
            <a:rPr lang="en-US" sz="2000" dirty="0" smtClean="0"/>
            <a:t>"</a:t>
          </a:r>
          <a:r>
            <a:rPr lang="sr-Latn-RS" sz="2000" dirty="0" smtClean="0"/>
            <a:t> d.o.o. Trebinje</a:t>
          </a:r>
          <a:endParaRPr lang="en-US" sz="2400" dirty="0"/>
        </a:p>
      </dgm:t>
    </dgm:pt>
    <dgm:pt modelId="{F2263C57-227C-4C30-859F-A7C2FFC43E43}" type="parTrans" cxnId="{35531052-55FB-44FE-8072-6992FCBE7DE2}">
      <dgm:prSet/>
      <dgm:spPr/>
      <dgm:t>
        <a:bodyPr/>
        <a:lstStyle/>
        <a:p>
          <a:endParaRPr lang="en-US"/>
        </a:p>
      </dgm:t>
    </dgm:pt>
    <dgm:pt modelId="{82466B95-D8F8-44E9-A881-27C2461612DC}" type="sibTrans" cxnId="{35531052-55FB-44FE-8072-6992FCBE7DE2}">
      <dgm:prSet/>
      <dgm:spPr/>
      <dgm:t>
        <a:bodyPr/>
        <a:lstStyle/>
        <a:p>
          <a:endParaRPr lang="en-US"/>
        </a:p>
      </dgm:t>
    </dgm:pt>
    <dgm:pt modelId="{E78B66F5-7FE2-44FB-9589-64765E7D7544}" type="pres">
      <dgm:prSet presAssocID="{52F011B8-5511-474A-AD92-26283F0A4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1F0BD-45FA-4B43-8643-5668A5E87F3A}" type="pres">
      <dgm:prSet presAssocID="{0AD79E07-8A2B-4460-990C-BDFAF12BAC3F}" presName="comp" presStyleCnt="0"/>
      <dgm:spPr/>
    </dgm:pt>
    <dgm:pt modelId="{203F46D5-943E-4E4C-AA05-E29451689F36}" type="pres">
      <dgm:prSet presAssocID="{0AD79E07-8A2B-4460-990C-BDFAF12BAC3F}" presName="box" presStyleLbl="node1" presStyleIdx="0" presStyleCnt="2" custLinFactNeighborY="-5670"/>
      <dgm:spPr/>
      <dgm:t>
        <a:bodyPr/>
        <a:lstStyle/>
        <a:p>
          <a:endParaRPr lang="en-US"/>
        </a:p>
      </dgm:t>
    </dgm:pt>
    <dgm:pt modelId="{386CD622-36A1-401F-A9D6-7835FF1E2E45}" type="pres">
      <dgm:prSet presAssocID="{0AD79E07-8A2B-4460-990C-BDFAF12BAC3F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75F428-0446-4D5D-AC93-E7AF7FBC8333}" type="pres">
      <dgm:prSet presAssocID="{0AD79E07-8A2B-4460-990C-BDFAF12BAC3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DAC4-653C-4B0D-B79F-FE06C4B24CFD}" type="pres">
      <dgm:prSet presAssocID="{664CF90D-8E13-48C8-A421-1236F5BCB0DE}" presName="spacer" presStyleCnt="0"/>
      <dgm:spPr/>
    </dgm:pt>
    <dgm:pt modelId="{2000474A-B38A-4290-ADA8-5AC977E59F9C}" type="pres">
      <dgm:prSet presAssocID="{9855626C-D96D-4AD9-976C-C4FAC35CE2A7}" presName="comp" presStyleCnt="0"/>
      <dgm:spPr/>
    </dgm:pt>
    <dgm:pt modelId="{519ADFEE-7E83-4477-B5A1-2C3541FCC8CA}" type="pres">
      <dgm:prSet presAssocID="{9855626C-D96D-4AD9-976C-C4FAC35CE2A7}" presName="box" presStyleLbl="node1" presStyleIdx="1" presStyleCnt="2"/>
      <dgm:spPr/>
      <dgm:t>
        <a:bodyPr/>
        <a:lstStyle/>
        <a:p>
          <a:endParaRPr lang="en-US"/>
        </a:p>
      </dgm:t>
    </dgm:pt>
    <dgm:pt modelId="{DDA6C3AF-EB71-41D5-8E4E-AD19CFB6C4F5}" type="pres">
      <dgm:prSet presAssocID="{9855626C-D96D-4AD9-976C-C4FAC35CE2A7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6D6C8D-CCCE-4D27-BD8B-C52601AD6D87}" type="pres">
      <dgm:prSet presAssocID="{9855626C-D96D-4AD9-976C-C4FAC35CE2A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DF727-8A24-40FB-92D8-048E8529C1F6}" type="presOf" srcId="{52F011B8-5511-474A-AD92-26283F0A4562}" destId="{E78B66F5-7FE2-44FB-9589-64765E7D7544}" srcOrd="0" destOrd="0" presId="urn:microsoft.com/office/officeart/2005/8/layout/vList4#3"/>
    <dgm:cxn modelId="{BF31D449-8BA7-46B5-ABD0-A2058EED544B}" type="presOf" srcId="{9855626C-D96D-4AD9-976C-C4FAC35CE2A7}" destId="{519ADFEE-7E83-4477-B5A1-2C3541FCC8CA}" srcOrd="0" destOrd="0" presId="urn:microsoft.com/office/officeart/2005/8/layout/vList4#3"/>
    <dgm:cxn modelId="{35531052-55FB-44FE-8072-6992FCBE7DE2}" srcId="{52F011B8-5511-474A-AD92-26283F0A4562}" destId="{9855626C-D96D-4AD9-976C-C4FAC35CE2A7}" srcOrd="1" destOrd="0" parTransId="{F2263C57-227C-4C30-859F-A7C2FFC43E43}" sibTransId="{82466B95-D8F8-44E9-A881-27C2461612DC}"/>
    <dgm:cxn modelId="{724EDCD6-92D4-4669-8EEF-AB23A910934B}" type="presOf" srcId="{9855626C-D96D-4AD9-976C-C4FAC35CE2A7}" destId="{166D6C8D-CCCE-4D27-BD8B-C52601AD6D87}" srcOrd="1" destOrd="0" presId="urn:microsoft.com/office/officeart/2005/8/layout/vList4#3"/>
    <dgm:cxn modelId="{96E6D246-0D8E-491F-8166-3898752A057E}" type="presOf" srcId="{0AD79E07-8A2B-4460-990C-BDFAF12BAC3F}" destId="{0875F428-0446-4D5D-AC93-E7AF7FBC8333}" srcOrd="1" destOrd="0" presId="urn:microsoft.com/office/officeart/2005/8/layout/vList4#3"/>
    <dgm:cxn modelId="{913CCED2-F617-4D3C-8A5B-1B5390279215}" type="presOf" srcId="{0AD79E07-8A2B-4460-990C-BDFAF12BAC3F}" destId="{203F46D5-943E-4E4C-AA05-E29451689F36}" srcOrd="0" destOrd="0" presId="urn:microsoft.com/office/officeart/2005/8/layout/vList4#3"/>
    <dgm:cxn modelId="{15F4D70D-375A-48BE-8FE7-3212531AE1C1}" srcId="{52F011B8-5511-474A-AD92-26283F0A4562}" destId="{0AD79E07-8A2B-4460-990C-BDFAF12BAC3F}" srcOrd="0" destOrd="0" parTransId="{45F9CE9B-9194-41FB-BB65-3447DEA574F6}" sibTransId="{664CF90D-8E13-48C8-A421-1236F5BCB0DE}"/>
    <dgm:cxn modelId="{57C53EAE-DAD4-4FE6-9433-7584BD9BE070}" type="presParOf" srcId="{E78B66F5-7FE2-44FB-9589-64765E7D7544}" destId="{6D81F0BD-45FA-4B43-8643-5668A5E87F3A}" srcOrd="0" destOrd="0" presId="urn:microsoft.com/office/officeart/2005/8/layout/vList4#3"/>
    <dgm:cxn modelId="{496B63CB-8B36-4CE6-9422-6FC44E374BE9}" type="presParOf" srcId="{6D81F0BD-45FA-4B43-8643-5668A5E87F3A}" destId="{203F46D5-943E-4E4C-AA05-E29451689F36}" srcOrd="0" destOrd="0" presId="urn:microsoft.com/office/officeart/2005/8/layout/vList4#3"/>
    <dgm:cxn modelId="{3ABCE190-6716-46ED-96AB-E2818345BDF0}" type="presParOf" srcId="{6D81F0BD-45FA-4B43-8643-5668A5E87F3A}" destId="{386CD622-36A1-401F-A9D6-7835FF1E2E45}" srcOrd="1" destOrd="0" presId="urn:microsoft.com/office/officeart/2005/8/layout/vList4#3"/>
    <dgm:cxn modelId="{E8B560DE-E13B-4C12-B8FA-EB5AD1E2F40C}" type="presParOf" srcId="{6D81F0BD-45FA-4B43-8643-5668A5E87F3A}" destId="{0875F428-0446-4D5D-AC93-E7AF7FBC8333}" srcOrd="2" destOrd="0" presId="urn:microsoft.com/office/officeart/2005/8/layout/vList4#3"/>
    <dgm:cxn modelId="{B53E58FC-FB85-4002-8FDC-8BDF7402ED77}" type="presParOf" srcId="{E78B66F5-7FE2-44FB-9589-64765E7D7544}" destId="{A58DDAC4-653C-4B0D-B79F-FE06C4B24CFD}" srcOrd="1" destOrd="0" presId="urn:microsoft.com/office/officeart/2005/8/layout/vList4#3"/>
    <dgm:cxn modelId="{0EF18B97-CA36-44F2-B18B-C739C3D81A7C}" type="presParOf" srcId="{E78B66F5-7FE2-44FB-9589-64765E7D7544}" destId="{2000474A-B38A-4290-ADA8-5AC977E59F9C}" srcOrd="2" destOrd="0" presId="urn:microsoft.com/office/officeart/2005/8/layout/vList4#3"/>
    <dgm:cxn modelId="{1CD7077C-5FD1-4FE4-9974-4471D820C81A}" type="presParOf" srcId="{2000474A-B38A-4290-ADA8-5AC977E59F9C}" destId="{519ADFEE-7E83-4477-B5A1-2C3541FCC8CA}" srcOrd="0" destOrd="0" presId="urn:microsoft.com/office/officeart/2005/8/layout/vList4#3"/>
    <dgm:cxn modelId="{FD89A33C-3085-43DB-BA3C-A284158ED8B1}" type="presParOf" srcId="{2000474A-B38A-4290-ADA8-5AC977E59F9C}" destId="{DDA6C3AF-EB71-41D5-8E4E-AD19CFB6C4F5}" srcOrd="1" destOrd="0" presId="urn:microsoft.com/office/officeart/2005/8/layout/vList4#3"/>
    <dgm:cxn modelId="{5D2DBD54-EC44-4346-930D-0B9E085BCBB5}" type="presParOf" srcId="{2000474A-B38A-4290-ADA8-5AC977E59F9C}" destId="{166D6C8D-CCCE-4D27-BD8B-C52601AD6D87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6D73876-98DA-415A-B43B-F091B238C205}" type="doc">
      <dgm:prSet loTypeId="urn:microsoft.com/office/officeart/2005/8/layout/pList2#3" loCatId="list" qsTypeId="urn:microsoft.com/office/officeart/2005/8/quickstyle/simple4" qsCatId="simple" csTypeId="urn:microsoft.com/office/officeart/2005/8/colors/accent4_2" csCatId="accent4" phldr="1"/>
      <dgm:spPr/>
    </dgm:pt>
    <dgm:pt modelId="{89E5AE3D-29B2-40C9-ABF8-A32F8377615A}">
      <dgm:prSet phldrT="[Text]" custT="1"/>
      <dgm:spPr/>
      <dgm:t>
        <a:bodyPr/>
        <a:lstStyle/>
        <a:p>
          <a:r>
            <a:rPr lang="sr-Latn-RS" sz="2000" dirty="0" smtClean="0"/>
            <a:t>Četiri poslovna subjekta iskazala su problem pronalaska kvalifikovane radne snage.</a:t>
          </a:r>
          <a:endParaRPr lang="en-US" sz="2000" dirty="0"/>
        </a:p>
      </dgm:t>
    </dgm:pt>
    <dgm:pt modelId="{4064C5CA-0157-400F-AA96-B1829DD00F59}" type="parTrans" cxnId="{9EF694E3-4964-4A63-AA0C-FC2EFB4F54D0}">
      <dgm:prSet/>
      <dgm:spPr/>
      <dgm:t>
        <a:bodyPr/>
        <a:lstStyle/>
        <a:p>
          <a:endParaRPr lang="en-US"/>
        </a:p>
      </dgm:t>
    </dgm:pt>
    <dgm:pt modelId="{C90C7493-C2BB-4479-96EA-5375697F2129}" type="sibTrans" cxnId="{9EF694E3-4964-4A63-AA0C-FC2EFB4F54D0}">
      <dgm:prSet/>
      <dgm:spPr/>
      <dgm:t>
        <a:bodyPr/>
        <a:lstStyle/>
        <a:p>
          <a:endParaRPr lang="en-US"/>
        </a:p>
      </dgm:t>
    </dgm:pt>
    <dgm:pt modelId="{ED2BB188-E26D-4CA2-87AA-A2967E0A9CB1}" type="pres">
      <dgm:prSet presAssocID="{E6D73876-98DA-415A-B43B-F091B238C205}" presName="Name0" presStyleCnt="0">
        <dgm:presLayoutVars>
          <dgm:dir/>
          <dgm:resizeHandles val="exact"/>
        </dgm:presLayoutVars>
      </dgm:prSet>
      <dgm:spPr/>
    </dgm:pt>
    <dgm:pt modelId="{BB87E9AF-1596-4B26-949F-7805B65A550C}" type="pres">
      <dgm:prSet presAssocID="{E6D73876-98DA-415A-B43B-F091B238C205}" presName="bkgdShp" presStyleLbl="alignAccFollowNode1" presStyleIdx="0" presStyleCnt="1" custScaleY="82149" custLinFactNeighborY="1176"/>
      <dgm:spPr/>
    </dgm:pt>
    <dgm:pt modelId="{069D4EAE-3322-43C8-A5F4-6241614B22DF}" type="pres">
      <dgm:prSet presAssocID="{E6D73876-98DA-415A-B43B-F091B238C205}" presName="linComp" presStyleCnt="0"/>
      <dgm:spPr/>
    </dgm:pt>
    <dgm:pt modelId="{2D27D848-125F-4768-8554-6DAC59A82073}" type="pres">
      <dgm:prSet presAssocID="{89E5AE3D-29B2-40C9-ABF8-A32F8377615A}" presName="compNode" presStyleCnt="0"/>
      <dgm:spPr/>
    </dgm:pt>
    <dgm:pt modelId="{309093E4-1E19-48BD-837C-5897078CE3D3}" type="pres">
      <dgm:prSet presAssocID="{89E5AE3D-29B2-40C9-ABF8-A32F8377615A}" presName="node" presStyleLbl="node1" presStyleIdx="0" presStyleCnt="1" custScaleX="106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FFDC7-E42C-4409-8EB0-75C6658D3C8B}" type="pres">
      <dgm:prSet presAssocID="{89E5AE3D-29B2-40C9-ABF8-A32F8377615A}" presName="invisiNode" presStyleLbl="node1" presStyleIdx="0" presStyleCnt="1"/>
      <dgm:spPr/>
    </dgm:pt>
    <dgm:pt modelId="{F7DDE8E2-259C-4354-A0F9-ECF2BEC6560C}" type="pres">
      <dgm:prSet presAssocID="{89E5AE3D-29B2-40C9-ABF8-A32F8377615A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3F48759-044C-4CAA-807F-21AAB8802920}" type="presOf" srcId="{89E5AE3D-29B2-40C9-ABF8-A32F8377615A}" destId="{309093E4-1E19-48BD-837C-5897078CE3D3}" srcOrd="0" destOrd="0" presId="urn:microsoft.com/office/officeart/2005/8/layout/pList2#3"/>
    <dgm:cxn modelId="{75D30504-5C05-4427-A4B8-2CB447CC0C4E}" type="presOf" srcId="{E6D73876-98DA-415A-B43B-F091B238C205}" destId="{ED2BB188-E26D-4CA2-87AA-A2967E0A9CB1}" srcOrd="0" destOrd="0" presId="urn:microsoft.com/office/officeart/2005/8/layout/pList2#3"/>
    <dgm:cxn modelId="{9EF694E3-4964-4A63-AA0C-FC2EFB4F54D0}" srcId="{E6D73876-98DA-415A-B43B-F091B238C205}" destId="{89E5AE3D-29B2-40C9-ABF8-A32F8377615A}" srcOrd="0" destOrd="0" parTransId="{4064C5CA-0157-400F-AA96-B1829DD00F59}" sibTransId="{C90C7493-C2BB-4479-96EA-5375697F2129}"/>
    <dgm:cxn modelId="{703CA7BE-B50E-41EB-9AF4-E42F7D48AB20}" type="presParOf" srcId="{ED2BB188-E26D-4CA2-87AA-A2967E0A9CB1}" destId="{BB87E9AF-1596-4B26-949F-7805B65A550C}" srcOrd="0" destOrd="0" presId="urn:microsoft.com/office/officeart/2005/8/layout/pList2#3"/>
    <dgm:cxn modelId="{0903F660-E8D4-4B60-95BD-42FB86706DDA}" type="presParOf" srcId="{ED2BB188-E26D-4CA2-87AA-A2967E0A9CB1}" destId="{069D4EAE-3322-43C8-A5F4-6241614B22DF}" srcOrd="1" destOrd="0" presId="urn:microsoft.com/office/officeart/2005/8/layout/pList2#3"/>
    <dgm:cxn modelId="{31ED7EE4-3273-472C-B15D-F8C62212296B}" type="presParOf" srcId="{069D4EAE-3322-43C8-A5F4-6241614B22DF}" destId="{2D27D848-125F-4768-8554-6DAC59A82073}" srcOrd="0" destOrd="0" presId="urn:microsoft.com/office/officeart/2005/8/layout/pList2#3"/>
    <dgm:cxn modelId="{0D9641F1-3094-49B4-8808-F0421289D371}" type="presParOf" srcId="{2D27D848-125F-4768-8554-6DAC59A82073}" destId="{309093E4-1E19-48BD-837C-5897078CE3D3}" srcOrd="0" destOrd="0" presId="urn:microsoft.com/office/officeart/2005/8/layout/pList2#3"/>
    <dgm:cxn modelId="{081995F1-D0A6-40CB-AB56-AEB7AF036BFF}" type="presParOf" srcId="{2D27D848-125F-4768-8554-6DAC59A82073}" destId="{AD2FFDC7-E42C-4409-8EB0-75C6658D3C8B}" srcOrd="1" destOrd="0" presId="urn:microsoft.com/office/officeart/2005/8/layout/pList2#3"/>
    <dgm:cxn modelId="{AE93349A-ABE5-4278-B256-E0FDAA8967F4}" type="presParOf" srcId="{2D27D848-125F-4768-8554-6DAC59A82073}" destId="{F7DDE8E2-259C-4354-A0F9-ECF2BEC6560C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4949F84-34B4-47D1-92D7-609E148C4799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76A547-C518-4A9F-A845-D2B5C713D91D}">
      <dgm:prSet phldrT="[Text]" custT="1"/>
      <dgm:spPr/>
      <dgm:t>
        <a:bodyPr/>
        <a:lstStyle/>
        <a:p>
          <a:r>
            <a:rPr lang="sr-Latn-RS" sz="2400" dirty="0" smtClean="0"/>
            <a:t>Trenutna potražnja</a:t>
          </a:r>
          <a:endParaRPr lang="en-US" sz="2400" dirty="0"/>
        </a:p>
      </dgm:t>
    </dgm:pt>
    <dgm:pt modelId="{2B71A42D-0BDF-4DA5-9C51-E3CAC618C771}" type="parTrans" cxnId="{AA6069CA-5C26-4F58-B82B-10CEAF7375EB}">
      <dgm:prSet/>
      <dgm:spPr/>
      <dgm:t>
        <a:bodyPr/>
        <a:lstStyle/>
        <a:p>
          <a:endParaRPr lang="en-US"/>
        </a:p>
      </dgm:t>
    </dgm:pt>
    <dgm:pt modelId="{F6F48D0A-FF72-45AA-8BE1-4AC87E31AF85}" type="sibTrans" cxnId="{AA6069CA-5C26-4F58-B82B-10CEAF7375EB}">
      <dgm:prSet/>
      <dgm:spPr/>
      <dgm:t>
        <a:bodyPr/>
        <a:lstStyle/>
        <a:p>
          <a:endParaRPr lang="en-US"/>
        </a:p>
      </dgm:t>
    </dgm:pt>
    <dgm:pt modelId="{3A4E4D8E-FDE8-4319-AB50-7321064EF86F}">
      <dgm:prSet phldrT="[Text]" custT="1"/>
      <dgm:spPr/>
      <dgm:t>
        <a:bodyPr/>
        <a:lstStyle/>
        <a:p>
          <a:r>
            <a:rPr lang="sr-Latn-RS" sz="2800" dirty="0" smtClean="0"/>
            <a:t>    15</a:t>
          </a:r>
          <a:endParaRPr lang="en-US" sz="2800" dirty="0"/>
        </a:p>
      </dgm:t>
    </dgm:pt>
    <dgm:pt modelId="{055C3AAB-B4BF-4DD4-A86C-DE905C97D858}" type="parTrans" cxnId="{D3C2B195-695F-458C-A051-B89723208D9E}">
      <dgm:prSet/>
      <dgm:spPr/>
      <dgm:t>
        <a:bodyPr/>
        <a:lstStyle/>
        <a:p>
          <a:endParaRPr lang="en-US"/>
        </a:p>
      </dgm:t>
    </dgm:pt>
    <dgm:pt modelId="{AC576641-5698-46AC-99C5-0F91B4586477}" type="sibTrans" cxnId="{D3C2B195-695F-458C-A051-B89723208D9E}">
      <dgm:prSet/>
      <dgm:spPr/>
      <dgm:t>
        <a:bodyPr/>
        <a:lstStyle/>
        <a:p>
          <a:endParaRPr lang="en-US"/>
        </a:p>
      </dgm:t>
    </dgm:pt>
    <dgm:pt modelId="{464F544B-9D2B-4CA6-A14E-9F035E2FB95C}">
      <dgm:prSet phldrT="[Text]" custT="1"/>
      <dgm:spPr/>
      <dgm:t>
        <a:bodyPr/>
        <a:lstStyle/>
        <a:p>
          <a:r>
            <a:rPr lang="sr-Latn-RS" sz="2400" dirty="0" smtClean="0"/>
            <a:t>Potražnja za tri godine</a:t>
          </a:r>
          <a:endParaRPr lang="en-US" sz="2400" dirty="0"/>
        </a:p>
      </dgm:t>
    </dgm:pt>
    <dgm:pt modelId="{99AEA1DB-52E3-41EE-A034-BC117B1577DE}" type="parTrans" cxnId="{CE3DC379-6846-4386-80C2-6DE99668EE4E}">
      <dgm:prSet/>
      <dgm:spPr/>
      <dgm:t>
        <a:bodyPr/>
        <a:lstStyle/>
        <a:p>
          <a:endParaRPr lang="en-US"/>
        </a:p>
      </dgm:t>
    </dgm:pt>
    <dgm:pt modelId="{837C2E05-89A6-4E0A-B435-043B4DF0A9BF}" type="sibTrans" cxnId="{CE3DC379-6846-4386-80C2-6DE99668EE4E}">
      <dgm:prSet/>
      <dgm:spPr/>
      <dgm:t>
        <a:bodyPr/>
        <a:lstStyle/>
        <a:p>
          <a:endParaRPr lang="en-US"/>
        </a:p>
      </dgm:t>
    </dgm:pt>
    <dgm:pt modelId="{9E0FA400-6A9A-4926-BDF1-2A1397F0F960}">
      <dgm:prSet phldrT="[Text]" custT="1"/>
      <dgm:spPr/>
      <dgm:t>
        <a:bodyPr/>
        <a:lstStyle/>
        <a:p>
          <a:r>
            <a:rPr lang="sr-Latn-RS" sz="2800" dirty="0" smtClean="0"/>
            <a:t>      27</a:t>
          </a:r>
          <a:endParaRPr lang="en-US" sz="2800" dirty="0"/>
        </a:p>
      </dgm:t>
    </dgm:pt>
    <dgm:pt modelId="{A402EBA9-3FAB-4ECF-B341-F124C519CBF4}" type="parTrans" cxnId="{F9F4AE2C-81A9-44BA-A8EF-EBB670564CC1}">
      <dgm:prSet/>
      <dgm:spPr/>
      <dgm:t>
        <a:bodyPr/>
        <a:lstStyle/>
        <a:p>
          <a:endParaRPr lang="en-US"/>
        </a:p>
      </dgm:t>
    </dgm:pt>
    <dgm:pt modelId="{72A67681-E4A1-425F-8A28-C1109592DB50}" type="sibTrans" cxnId="{F9F4AE2C-81A9-44BA-A8EF-EBB670564CC1}">
      <dgm:prSet/>
      <dgm:spPr/>
      <dgm:t>
        <a:bodyPr/>
        <a:lstStyle/>
        <a:p>
          <a:endParaRPr lang="en-US"/>
        </a:p>
      </dgm:t>
    </dgm:pt>
    <dgm:pt modelId="{1271EEF1-43BA-4EA6-8D44-E66DF8F3B05B}" type="pres">
      <dgm:prSet presAssocID="{E4949F84-34B4-47D1-92D7-609E148C47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3B113-5CC3-4E5B-A290-D183BC472EB3}" type="pres">
      <dgm:prSet presAssocID="{6A76A547-C518-4A9F-A845-D2B5C713D91D}" presName="compNode" presStyleCnt="0"/>
      <dgm:spPr/>
    </dgm:pt>
    <dgm:pt modelId="{83AFA1D8-CEAB-4230-A3C4-0659FB0BEC46}" type="pres">
      <dgm:prSet presAssocID="{6A76A547-C518-4A9F-A845-D2B5C713D91D}" presName="noGeometry" presStyleCnt="0"/>
      <dgm:spPr/>
    </dgm:pt>
    <dgm:pt modelId="{219DD9C2-EEB8-4F2A-8836-E155389913A2}" type="pres">
      <dgm:prSet presAssocID="{6A76A547-C518-4A9F-A845-D2B5C713D91D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47BD-1F05-4BB2-9229-07A331828CE1}" type="pres">
      <dgm:prSet presAssocID="{6A76A547-C518-4A9F-A845-D2B5C713D91D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A14BCCDB-E7C1-48B3-90B0-9DAC057F44D5}" type="pres">
      <dgm:prSet presAssocID="{6A76A547-C518-4A9F-A845-D2B5C713D91D}" presName="parentText" presStyleLbl="node1" presStyleIdx="0" presStyleCnt="2" custScaleX="164642" custScaleY="165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EF95-EA14-40B7-B175-931FE7B711FD}" type="pres">
      <dgm:prSet presAssocID="{6A76A547-C518-4A9F-A845-D2B5C713D91D}" presName="aSpace" presStyleCnt="0"/>
      <dgm:spPr/>
    </dgm:pt>
    <dgm:pt modelId="{BF400B39-3095-42F1-A141-81C05688FD4E}" type="pres">
      <dgm:prSet presAssocID="{464F544B-9D2B-4CA6-A14E-9F035E2FB95C}" presName="compNode" presStyleCnt="0"/>
      <dgm:spPr/>
    </dgm:pt>
    <dgm:pt modelId="{9E66759B-BC93-4E5A-B897-D04CEC9FBB80}" type="pres">
      <dgm:prSet presAssocID="{464F544B-9D2B-4CA6-A14E-9F035E2FB95C}" presName="noGeometry" presStyleCnt="0"/>
      <dgm:spPr/>
    </dgm:pt>
    <dgm:pt modelId="{B979A911-EEE5-4A96-A3E2-2F57FB9E906D}" type="pres">
      <dgm:prSet presAssocID="{464F544B-9D2B-4CA6-A14E-9F035E2FB95C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B2BF-5A59-47F2-BD3F-F798E4AB455F}" type="pres">
      <dgm:prSet presAssocID="{464F544B-9D2B-4CA6-A14E-9F035E2FB95C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A091B5AB-EEC3-4C34-BF37-1D16C1AE28F1}" type="pres">
      <dgm:prSet presAssocID="{464F544B-9D2B-4CA6-A14E-9F035E2FB95C}" presName="parentText" presStyleLbl="node1" presStyleIdx="1" presStyleCnt="2" custScaleX="159424" custScaleY="1642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8D0C8-B679-4180-BAA0-B34E102B4CE8}" type="presOf" srcId="{3A4E4D8E-FDE8-4319-AB50-7321064EF86F}" destId="{219DD9C2-EEB8-4F2A-8836-E155389913A2}" srcOrd="0" destOrd="0" presId="urn:microsoft.com/office/officeart/2005/8/layout/hProcess6"/>
    <dgm:cxn modelId="{D3C2B195-695F-458C-A051-B89723208D9E}" srcId="{6A76A547-C518-4A9F-A845-D2B5C713D91D}" destId="{3A4E4D8E-FDE8-4319-AB50-7321064EF86F}" srcOrd="0" destOrd="0" parTransId="{055C3AAB-B4BF-4DD4-A86C-DE905C97D858}" sibTransId="{AC576641-5698-46AC-99C5-0F91B4586477}"/>
    <dgm:cxn modelId="{DAA82FEF-6225-4A95-A526-04FE39338849}" type="presOf" srcId="{3A4E4D8E-FDE8-4319-AB50-7321064EF86F}" destId="{50F347BD-1F05-4BB2-9229-07A331828CE1}" srcOrd="1" destOrd="0" presId="urn:microsoft.com/office/officeart/2005/8/layout/hProcess6"/>
    <dgm:cxn modelId="{EBBD2EC1-4DED-4F5A-938E-990515356FCA}" type="presOf" srcId="{464F544B-9D2B-4CA6-A14E-9F035E2FB95C}" destId="{A091B5AB-EEC3-4C34-BF37-1D16C1AE28F1}" srcOrd="0" destOrd="0" presId="urn:microsoft.com/office/officeart/2005/8/layout/hProcess6"/>
    <dgm:cxn modelId="{6B0289E5-3DE8-490E-81B5-582CF5AD7CBD}" type="presOf" srcId="{9E0FA400-6A9A-4926-BDF1-2A1397F0F960}" destId="{B979A911-EEE5-4A96-A3E2-2F57FB9E906D}" srcOrd="0" destOrd="0" presId="urn:microsoft.com/office/officeart/2005/8/layout/hProcess6"/>
    <dgm:cxn modelId="{F9F4AE2C-81A9-44BA-A8EF-EBB670564CC1}" srcId="{464F544B-9D2B-4CA6-A14E-9F035E2FB95C}" destId="{9E0FA400-6A9A-4926-BDF1-2A1397F0F960}" srcOrd="0" destOrd="0" parTransId="{A402EBA9-3FAB-4ECF-B341-F124C519CBF4}" sibTransId="{72A67681-E4A1-425F-8A28-C1109592DB50}"/>
    <dgm:cxn modelId="{CE3DC379-6846-4386-80C2-6DE99668EE4E}" srcId="{E4949F84-34B4-47D1-92D7-609E148C4799}" destId="{464F544B-9D2B-4CA6-A14E-9F035E2FB95C}" srcOrd="1" destOrd="0" parTransId="{99AEA1DB-52E3-41EE-A034-BC117B1577DE}" sibTransId="{837C2E05-89A6-4E0A-B435-043B4DF0A9BF}"/>
    <dgm:cxn modelId="{7B1AEABF-EBD8-4725-A2FD-C93B84D14CC1}" type="presOf" srcId="{6A76A547-C518-4A9F-A845-D2B5C713D91D}" destId="{A14BCCDB-E7C1-48B3-90B0-9DAC057F44D5}" srcOrd="0" destOrd="0" presId="urn:microsoft.com/office/officeart/2005/8/layout/hProcess6"/>
    <dgm:cxn modelId="{AA6069CA-5C26-4F58-B82B-10CEAF7375EB}" srcId="{E4949F84-34B4-47D1-92D7-609E148C4799}" destId="{6A76A547-C518-4A9F-A845-D2B5C713D91D}" srcOrd="0" destOrd="0" parTransId="{2B71A42D-0BDF-4DA5-9C51-E3CAC618C771}" sibTransId="{F6F48D0A-FF72-45AA-8BE1-4AC87E31AF85}"/>
    <dgm:cxn modelId="{8256433E-E249-464E-AFC3-72C094A46D93}" type="presOf" srcId="{9E0FA400-6A9A-4926-BDF1-2A1397F0F960}" destId="{4406B2BF-5A59-47F2-BD3F-F798E4AB455F}" srcOrd="1" destOrd="0" presId="urn:microsoft.com/office/officeart/2005/8/layout/hProcess6"/>
    <dgm:cxn modelId="{23DB209E-FECF-42DC-86ED-5D1AC3BF79E1}" type="presOf" srcId="{E4949F84-34B4-47D1-92D7-609E148C4799}" destId="{1271EEF1-43BA-4EA6-8D44-E66DF8F3B05B}" srcOrd="0" destOrd="0" presId="urn:microsoft.com/office/officeart/2005/8/layout/hProcess6"/>
    <dgm:cxn modelId="{E0A9764F-D3F4-478F-AE14-BB508C844695}" type="presParOf" srcId="{1271EEF1-43BA-4EA6-8D44-E66DF8F3B05B}" destId="{BBF3B113-5CC3-4E5B-A290-D183BC472EB3}" srcOrd="0" destOrd="0" presId="urn:microsoft.com/office/officeart/2005/8/layout/hProcess6"/>
    <dgm:cxn modelId="{F7571261-961E-4D5F-A4D2-17323BD76E11}" type="presParOf" srcId="{BBF3B113-5CC3-4E5B-A290-D183BC472EB3}" destId="{83AFA1D8-CEAB-4230-A3C4-0659FB0BEC46}" srcOrd="0" destOrd="0" presId="urn:microsoft.com/office/officeart/2005/8/layout/hProcess6"/>
    <dgm:cxn modelId="{6E881840-D26E-4DFE-B256-A3665CCB45B3}" type="presParOf" srcId="{BBF3B113-5CC3-4E5B-A290-D183BC472EB3}" destId="{219DD9C2-EEB8-4F2A-8836-E155389913A2}" srcOrd="1" destOrd="0" presId="urn:microsoft.com/office/officeart/2005/8/layout/hProcess6"/>
    <dgm:cxn modelId="{42F0A598-B5FE-4946-8CD4-CF45D629EFAA}" type="presParOf" srcId="{BBF3B113-5CC3-4E5B-A290-D183BC472EB3}" destId="{50F347BD-1F05-4BB2-9229-07A331828CE1}" srcOrd="2" destOrd="0" presId="urn:microsoft.com/office/officeart/2005/8/layout/hProcess6"/>
    <dgm:cxn modelId="{140359E0-899C-4661-A711-8424DB69EF46}" type="presParOf" srcId="{BBF3B113-5CC3-4E5B-A290-D183BC472EB3}" destId="{A14BCCDB-E7C1-48B3-90B0-9DAC057F44D5}" srcOrd="3" destOrd="0" presId="urn:microsoft.com/office/officeart/2005/8/layout/hProcess6"/>
    <dgm:cxn modelId="{CCB7E25F-351E-42DD-82B6-4956C70CB645}" type="presParOf" srcId="{1271EEF1-43BA-4EA6-8D44-E66DF8F3B05B}" destId="{C439EF95-EA14-40B7-B175-931FE7B711FD}" srcOrd="1" destOrd="0" presId="urn:microsoft.com/office/officeart/2005/8/layout/hProcess6"/>
    <dgm:cxn modelId="{1C6E39E8-2241-4020-9DC0-E651DE4A2DC4}" type="presParOf" srcId="{1271EEF1-43BA-4EA6-8D44-E66DF8F3B05B}" destId="{BF400B39-3095-42F1-A141-81C05688FD4E}" srcOrd="2" destOrd="0" presId="urn:microsoft.com/office/officeart/2005/8/layout/hProcess6"/>
    <dgm:cxn modelId="{37F953EE-AD9F-4A29-9FBD-B5C6B0C3F0DC}" type="presParOf" srcId="{BF400B39-3095-42F1-A141-81C05688FD4E}" destId="{9E66759B-BC93-4E5A-B897-D04CEC9FBB80}" srcOrd="0" destOrd="0" presId="urn:microsoft.com/office/officeart/2005/8/layout/hProcess6"/>
    <dgm:cxn modelId="{11DED369-A5C4-435F-83E4-59FD62C33519}" type="presParOf" srcId="{BF400B39-3095-42F1-A141-81C05688FD4E}" destId="{B979A911-EEE5-4A96-A3E2-2F57FB9E906D}" srcOrd="1" destOrd="0" presId="urn:microsoft.com/office/officeart/2005/8/layout/hProcess6"/>
    <dgm:cxn modelId="{FD5F67EF-2714-4230-BBAB-F2DEC5DC6A93}" type="presParOf" srcId="{BF400B39-3095-42F1-A141-81C05688FD4E}" destId="{4406B2BF-5A59-47F2-BD3F-F798E4AB455F}" srcOrd="2" destOrd="0" presId="urn:microsoft.com/office/officeart/2005/8/layout/hProcess6"/>
    <dgm:cxn modelId="{7BF305ED-7598-4DE9-90F8-B82CBCDF2556}" type="presParOf" srcId="{BF400B39-3095-42F1-A141-81C05688FD4E}" destId="{A091B5AB-EEC3-4C34-BF37-1D16C1AE28F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2D0722C-6F5C-4641-B51B-F6910FAD2091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17F790-7E55-4C95-890E-8F043F88090A}">
      <dgm:prSet phldrT="[Text]" custT="1"/>
      <dgm:spPr/>
      <dgm:t>
        <a:bodyPr/>
        <a:lstStyle/>
        <a:p>
          <a:r>
            <a:rPr lang="sr-Latn-RS" sz="1800" dirty="0" smtClean="0"/>
            <a:t>Posjeduje teorijska i praktična znanja iz osnova elektrotehnike                                              4,33</a:t>
          </a:r>
          <a:endParaRPr lang="en-US" sz="1800" dirty="0"/>
        </a:p>
      </dgm:t>
    </dgm:pt>
    <dgm:pt modelId="{9FA8155A-3412-45F8-B705-A6A514DD5D33}" type="parTrans" cxnId="{0E1E2003-81C3-4FB4-A0AD-811EDBA41428}">
      <dgm:prSet/>
      <dgm:spPr/>
      <dgm:t>
        <a:bodyPr/>
        <a:lstStyle/>
        <a:p>
          <a:endParaRPr lang="en-US"/>
        </a:p>
      </dgm:t>
    </dgm:pt>
    <dgm:pt modelId="{8E7A7761-F872-4D61-B1CA-0E24008AF586}" type="sibTrans" cxnId="{0E1E2003-81C3-4FB4-A0AD-811EDBA41428}">
      <dgm:prSet/>
      <dgm:spPr/>
      <dgm:t>
        <a:bodyPr/>
        <a:lstStyle/>
        <a:p>
          <a:endParaRPr lang="en-US"/>
        </a:p>
      </dgm:t>
    </dgm:pt>
    <dgm:pt modelId="{DF158635-905E-418A-9C2D-C2E6979FD344}">
      <dgm:prSet phldrT="[Text]"/>
      <dgm:spPr/>
      <dgm:t>
        <a:bodyPr/>
        <a:lstStyle/>
        <a:p>
          <a:endParaRPr lang="en-US" dirty="0"/>
        </a:p>
      </dgm:t>
    </dgm:pt>
    <dgm:pt modelId="{AB168D44-1FEE-4E8F-96DC-4258069FD04F}" type="parTrans" cxnId="{DCAD7266-04BB-4666-BA38-59E3931A894E}">
      <dgm:prSet/>
      <dgm:spPr/>
      <dgm:t>
        <a:bodyPr/>
        <a:lstStyle/>
        <a:p>
          <a:endParaRPr lang="en-US"/>
        </a:p>
      </dgm:t>
    </dgm:pt>
    <dgm:pt modelId="{E66CD338-48E5-48AC-874B-AED7FF0DA4EC}" type="sibTrans" cxnId="{DCAD7266-04BB-4666-BA38-59E3931A894E}">
      <dgm:prSet/>
      <dgm:spPr/>
      <dgm:t>
        <a:bodyPr/>
        <a:lstStyle/>
        <a:p>
          <a:endParaRPr lang="en-US"/>
        </a:p>
      </dgm:t>
    </dgm:pt>
    <dgm:pt modelId="{CB55F8A9-3F6A-4067-8C93-0A563D9A3569}">
      <dgm:prSet phldrT="[Text]" custT="1"/>
      <dgm:spPr/>
      <dgm:t>
        <a:bodyPr/>
        <a:lstStyle/>
        <a:p>
          <a:r>
            <a:rPr lang="sr-Latn-RS" sz="1800" dirty="0" smtClean="0"/>
            <a:t>Ispoljava ljubaznost, fleksibilnost i komunikativnost                                                                    4,2</a:t>
          </a:r>
          <a:endParaRPr lang="en-US" sz="1800" dirty="0"/>
        </a:p>
      </dgm:t>
    </dgm:pt>
    <dgm:pt modelId="{ADD2C84F-BC0A-483A-A67D-830950D90DC6}" type="parTrans" cxnId="{576637A4-4151-4CB1-8D8F-9B9FF18B12A2}">
      <dgm:prSet/>
      <dgm:spPr/>
      <dgm:t>
        <a:bodyPr/>
        <a:lstStyle/>
        <a:p>
          <a:endParaRPr lang="en-US"/>
        </a:p>
      </dgm:t>
    </dgm:pt>
    <dgm:pt modelId="{FF1BDDE4-7F7F-4324-AF0F-82C5A72BBFB7}" type="sibTrans" cxnId="{576637A4-4151-4CB1-8D8F-9B9FF18B12A2}">
      <dgm:prSet/>
      <dgm:spPr/>
      <dgm:t>
        <a:bodyPr/>
        <a:lstStyle/>
        <a:p>
          <a:endParaRPr lang="en-US"/>
        </a:p>
      </dgm:t>
    </dgm:pt>
    <dgm:pt modelId="{42AC41B5-353B-4B98-8196-A915215DE515}">
      <dgm:prSet phldrT="[Text]"/>
      <dgm:spPr/>
      <dgm:t>
        <a:bodyPr/>
        <a:lstStyle/>
        <a:p>
          <a:endParaRPr lang="en-US" dirty="0"/>
        </a:p>
      </dgm:t>
    </dgm:pt>
    <dgm:pt modelId="{28B44C80-43AD-4B2C-8322-AEB4FCDCC08F}" type="parTrans" cxnId="{85D3227B-6E68-496B-83C0-369754FB9FB5}">
      <dgm:prSet/>
      <dgm:spPr/>
      <dgm:t>
        <a:bodyPr/>
        <a:lstStyle/>
        <a:p>
          <a:endParaRPr lang="en-US"/>
        </a:p>
      </dgm:t>
    </dgm:pt>
    <dgm:pt modelId="{F0F66849-5CDB-4013-9CBE-6D2199DBDC6F}" type="sibTrans" cxnId="{85D3227B-6E68-496B-83C0-369754FB9FB5}">
      <dgm:prSet/>
      <dgm:spPr/>
      <dgm:t>
        <a:bodyPr/>
        <a:lstStyle/>
        <a:p>
          <a:endParaRPr lang="en-US"/>
        </a:p>
      </dgm:t>
    </dgm:pt>
    <dgm:pt modelId="{EFEA4F60-C55A-4F80-9ED8-BB99DC1C8A89}">
      <dgm:prSet custT="1"/>
      <dgm:spPr/>
      <dgm:t>
        <a:bodyPr/>
        <a:lstStyle/>
        <a:p>
          <a:r>
            <a:rPr lang="sr-Latn-RS" sz="1800" dirty="0" smtClean="0"/>
            <a:t>Efikasno planira i organizuje vrijeme                                                                                                  4 </a:t>
          </a:r>
          <a:endParaRPr lang="en-US" sz="1800" dirty="0"/>
        </a:p>
      </dgm:t>
    </dgm:pt>
    <dgm:pt modelId="{CB2A91C3-A576-400C-AF17-81689D3B5983}" type="parTrans" cxnId="{ECC9E3F9-3E3B-4B2D-AA4A-7AC38E1D2459}">
      <dgm:prSet/>
      <dgm:spPr/>
      <dgm:t>
        <a:bodyPr/>
        <a:lstStyle/>
        <a:p>
          <a:endParaRPr lang="en-US"/>
        </a:p>
      </dgm:t>
    </dgm:pt>
    <dgm:pt modelId="{F55EB0E0-1AFF-40EF-B9A7-D02ABDCC50DA}" type="sibTrans" cxnId="{ECC9E3F9-3E3B-4B2D-AA4A-7AC38E1D2459}">
      <dgm:prSet/>
      <dgm:spPr/>
      <dgm:t>
        <a:bodyPr/>
        <a:lstStyle/>
        <a:p>
          <a:endParaRPr lang="en-US"/>
        </a:p>
      </dgm:t>
    </dgm:pt>
    <dgm:pt modelId="{1D30365D-0EA5-44B3-AD37-BEE6B9DEEFDB}">
      <dgm:prSet custT="1"/>
      <dgm:spPr/>
      <dgm:t>
        <a:bodyPr/>
        <a:lstStyle/>
        <a:p>
          <a:r>
            <a:rPr lang="sr-Latn-RS" sz="1800" dirty="0" smtClean="0"/>
            <a:t>Spremnost  za rad u timu                                                                                                                4,17</a:t>
          </a:r>
          <a:endParaRPr lang="en-US" sz="1800" dirty="0"/>
        </a:p>
      </dgm:t>
    </dgm:pt>
    <dgm:pt modelId="{A088845D-ABC4-4174-9046-E0A129C1A3F0}" type="parTrans" cxnId="{246F24F5-F322-4B28-BC03-E34B655D63A5}">
      <dgm:prSet/>
      <dgm:spPr/>
      <dgm:t>
        <a:bodyPr/>
        <a:lstStyle/>
        <a:p>
          <a:endParaRPr lang="en-US"/>
        </a:p>
      </dgm:t>
    </dgm:pt>
    <dgm:pt modelId="{FB6947D9-A9B3-447F-A2AF-FE12C354E148}" type="sibTrans" cxnId="{246F24F5-F322-4B28-BC03-E34B655D63A5}">
      <dgm:prSet/>
      <dgm:spPr/>
      <dgm:t>
        <a:bodyPr/>
        <a:lstStyle/>
        <a:p>
          <a:endParaRPr lang="en-US"/>
        </a:p>
      </dgm:t>
    </dgm:pt>
    <dgm:pt modelId="{272AA8FB-EBEB-4C19-B82D-D7CD944123A2}">
      <dgm:prSet custT="1"/>
      <dgm:spPr/>
      <dgm:t>
        <a:bodyPr/>
        <a:lstStyle/>
        <a:p>
          <a:r>
            <a:rPr lang="sr-Latn-RS" sz="1800" dirty="0" smtClean="0"/>
            <a:t>Savjesno, odgovorno, uredno i precizno obavlja povjerene poslove                                            4</a:t>
          </a:r>
          <a:endParaRPr lang="en-US" sz="1800" dirty="0"/>
        </a:p>
      </dgm:t>
    </dgm:pt>
    <dgm:pt modelId="{D3D08CEB-9839-4B37-81C1-073BBF4A9926}" type="parTrans" cxnId="{14ADADC7-766B-4179-BDB7-810389F967BF}">
      <dgm:prSet/>
      <dgm:spPr/>
      <dgm:t>
        <a:bodyPr/>
        <a:lstStyle/>
        <a:p>
          <a:endParaRPr lang="en-US"/>
        </a:p>
      </dgm:t>
    </dgm:pt>
    <dgm:pt modelId="{05D95AAA-3A7C-42E0-81F9-DDD5724A9B65}" type="sibTrans" cxnId="{14ADADC7-766B-4179-BDB7-810389F967BF}">
      <dgm:prSet/>
      <dgm:spPr/>
      <dgm:t>
        <a:bodyPr/>
        <a:lstStyle/>
        <a:p>
          <a:endParaRPr lang="en-US"/>
        </a:p>
      </dgm:t>
    </dgm:pt>
    <dgm:pt modelId="{D508B49B-5075-404A-8821-50A558D77BF3}">
      <dgm:prSet custT="1"/>
      <dgm:spPr/>
      <dgm:t>
        <a:bodyPr/>
        <a:lstStyle/>
        <a:p>
          <a:r>
            <a:rPr lang="sr-Latn-RS" sz="1800" dirty="0" smtClean="0"/>
            <a:t>Ispoljava brigu o ličnoj zaštiti i zaštiti okoline                                                                                   4</a:t>
          </a:r>
          <a:endParaRPr lang="en-US" sz="1800" dirty="0"/>
        </a:p>
      </dgm:t>
    </dgm:pt>
    <dgm:pt modelId="{1DA1CEB6-3A03-4A7F-B053-58603DE7987D}" type="parTrans" cxnId="{F69C959A-328B-447C-B3D9-9D0E6104275C}">
      <dgm:prSet/>
      <dgm:spPr/>
      <dgm:t>
        <a:bodyPr/>
        <a:lstStyle/>
        <a:p>
          <a:endParaRPr lang="en-US"/>
        </a:p>
      </dgm:t>
    </dgm:pt>
    <dgm:pt modelId="{DFEB3C05-A2C2-4752-9A6C-8578DBD51039}" type="sibTrans" cxnId="{F69C959A-328B-447C-B3D9-9D0E6104275C}">
      <dgm:prSet/>
      <dgm:spPr/>
      <dgm:t>
        <a:bodyPr/>
        <a:lstStyle/>
        <a:p>
          <a:endParaRPr lang="en-US"/>
        </a:p>
      </dgm:t>
    </dgm:pt>
    <dgm:pt modelId="{D11C5883-8A76-41D7-BB0B-6BBECEACCD8B}">
      <dgm:prSet custT="1"/>
      <dgm:spPr/>
      <dgm:t>
        <a:bodyPr/>
        <a:lstStyle/>
        <a:p>
          <a:r>
            <a:rPr lang="sr-Latn-RS" sz="1800" dirty="0" smtClean="0"/>
            <a:t>Spremnost za dalje učenje i usavršavanje                                                                                         4</a:t>
          </a:r>
          <a:endParaRPr lang="en-US" sz="1800" dirty="0"/>
        </a:p>
      </dgm:t>
    </dgm:pt>
    <dgm:pt modelId="{B6EF3D22-F49B-4518-9077-2B3AB6682D6D}" type="parTrans" cxnId="{466725F9-8C0E-464C-BBC6-FF50F37C8B0F}">
      <dgm:prSet/>
      <dgm:spPr/>
      <dgm:t>
        <a:bodyPr/>
        <a:lstStyle/>
        <a:p>
          <a:endParaRPr lang="en-US"/>
        </a:p>
      </dgm:t>
    </dgm:pt>
    <dgm:pt modelId="{755FDF6B-CEC0-4D0C-9676-24E48BEB4164}" type="sibTrans" cxnId="{466725F9-8C0E-464C-BBC6-FF50F37C8B0F}">
      <dgm:prSet/>
      <dgm:spPr/>
      <dgm:t>
        <a:bodyPr/>
        <a:lstStyle/>
        <a:p>
          <a:endParaRPr lang="en-US"/>
        </a:p>
      </dgm:t>
    </dgm:pt>
    <dgm:pt modelId="{11FAFA4D-0024-4847-8EF8-4E7D37C47822}" type="pres">
      <dgm:prSet presAssocID="{12D0722C-6F5C-4641-B51B-F6910FAD2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87E80-1572-457A-A867-03E00D0D7EA9}" type="pres">
      <dgm:prSet presAssocID="{2A17F790-7E55-4C95-890E-8F043F88090A}" presName="parentText" presStyleLbl="node1" presStyleIdx="0" presStyleCnt="7" custLinFactNeighborX="826" custLinFactNeighborY="489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13E-EEF1-434B-B90B-D950783BC053}" type="pres">
      <dgm:prSet presAssocID="{2A17F790-7E55-4C95-890E-8F043F8809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EE456-3147-42DF-B1B3-FFFA3D51EC69}" type="pres">
      <dgm:prSet presAssocID="{CB55F8A9-3F6A-4067-8C93-0A563D9A3569}" presName="parentText" presStyleLbl="node1" presStyleIdx="1" presStyleCnt="7" custLinFactNeighborX="826" custLinFactNeighborY="-1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E242-4259-4722-AEF3-B2479EB434F3}" type="pres">
      <dgm:prSet presAssocID="{CB55F8A9-3F6A-4067-8C93-0A563D9A35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17521-ABDE-4687-8739-F303DC4BE095}" type="pres">
      <dgm:prSet presAssocID="{1D30365D-0EA5-44B3-AD37-BEE6B9DEEFDB}" presName="parentText" presStyleLbl="node1" presStyleIdx="2" presStyleCnt="7" custLinFactY="-529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3B9FE-CA2F-4F63-BC6E-C3EFAB39CBDD}" type="pres">
      <dgm:prSet presAssocID="{FB6947D9-A9B3-447F-A2AF-FE12C354E148}" presName="spacer" presStyleCnt="0"/>
      <dgm:spPr/>
    </dgm:pt>
    <dgm:pt modelId="{25468FA8-7178-4B64-9349-9EEF798F4B67}" type="pres">
      <dgm:prSet presAssocID="{272AA8FB-EBEB-4C19-B82D-D7CD944123A2}" presName="parentText" presStyleLbl="node1" presStyleIdx="3" presStyleCnt="7" custLinFactY="-356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17556-0CF6-4310-8820-CAB6BD414589}" type="pres">
      <dgm:prSet presAssocID="{05D95AAA-3A7C-42E0-81F9-DDD5724A9B65}" presName="spacer" presStyleCnt="0"/>
      <dgm:spPr/>
    </dgm:pt>
    <dgm:pt modelId="{CF93B4CE-B651-4ED4-B565-75C9E94458D1}" type="pres">
      <dgm:prSet presAssocID="{EFEA4F60-C55A-4F80-9ED8-BB99DC1C8A89}" presName="parentText" presStyleLbl="node1" presStyleIdx="4" presStyleCnt="7" custLinFactY="-18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E8AF0-0D80-43FD-AB81-7E3835097037}" type="pres">
      <dgm:prSet presAssocID="{F55EB0E0-1AFF-40EF-B9A7-D02ABDCC50DA}" presName="spacer" presStyleCnt="0"/>
      <dgm:spPr/>
    </dgm:pt>
    <dgm:pt modelId="{58AAAB20-6A61-441B-899A-77F85A998D6A}" type="pres">
      <dgm:prSet presAssocID="{D11C5883-8A76-41D7-BB0B-6BBECEACCD8B}" presName="parentText" presStyleLbl="node1" presStyleIdx="5" presStyleCnt="7" custLinFactY="100000" custLinFactNeighborY="104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5B31-1921-4FBF-8CBE-FC2A36A10D6D}" type="pres">
      <dgm:prSet presAssocID="{755FDF6B-CEC0-4D0C-9676-24E48BEB4164}" presName="spacer" presStyleCnt="0"/>
      <dgm:spPr/>
    </dgm:pt>
    <dgm:pt modelId="{FC460404-D8A6-4C57-AF99-E2A6598564D8}" type="pres">
      <dgm:prSet presAssocID="{D508B49B-5075-404A-8821-50A558D77BF3}" presName="parentText" presStyleLbl="node1" presStyleIdx="6" presStyleCnt="7" custLinFactY="-1011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D7266-04BB-4666-BA38-59E3931A894E}" srcId="{2A17F790-7E55-4C95-890E-8F043F88090A}" destId="{DF158635-905E-418A-9C2D-C2E6979FD344}" srcOrd="0" destOrd="0" parTransId="{AB168D44-1FEE-4E8F-96DC-4258069FD04F}" sibTransId="{E66CD338-48E5-48AC-874B-AED7FF0DA4EC}"/>
    <dgm:cxn modelId="{5607C779-1B76-44A9-AA26-24B56DA9C38C}" type="presOf" srcId="{CB55F8A9-3F6A-4067-8C93-0A563D9A3569}" destId="{19FEE456-3147-42DF-B1B3-FFFA3D51EC69}" srcOrd="0" destOrd="0" presId="urn:microsoft.com/office/officeart/2005/8/layout/vList2"/>
    <dgm:cxn modelId="{576637A4-4151-4CB1-8D8F-9B9FF18B12A2}" srcId="{12D0722C-6F5C-4641-B51B-F6910FAD2091}" destId="{CB55F8A9-3F6A-4067-8C93-0A563D9A3569}" srcOrd="1" destOrd="0" parTransId="{ADD2C84F-BC0A-483A-A67D-830950D90DC6}" sibTransId="{FF1BDDE4-7F7F-4324-AF0F-82C5A72BBFB7}"/>
    <dgm:cxn modelId="{4FA4973F-EDEC-4301-9009-0AF7CB26520D}" type="presOf" srcId="{D11C5883-8A76-41D7-BB0B-6BBECEACCD8B}" destId="{58AAAB20-6A61-441B-899A-77F85A998D6A}" srcOrd="0" destOrd="0" presId="urn:microsoft.com/office/officeart/2005/8/layout/vList2"/>
    <dgm:cxn modelId="{F238577A-DCEA-4C38-96CB-9A878885BF05}" type="presOf" srcId="{DF158635-905E-418A-9C2D-C2E6979FD344}" destId="{0C53713E-EEF1-434B-B90B-D950783BC053}" srcOrd="0" destOrd="0" presId="urn:microsoft.com/office/officeart/2005/8/layout/vList2"/>
    <dgm:cxn modelId="{0E1E2003-81C3-4FB4-A0AD-811EDBA41428}" srcId="{12D0722C-6F5C-4641-B51B-F6910FAD2091}" destId="{2A17F790-7E55-4C95-890E-8F043F88090A}" srcOrd="0" destOrd="0" parTransId="{9FA8155A-3412-45F8-B705-A6A514DD5D33}" sibTransId="{8E7A7761-F872-4D61-B1CA-0E24008AF586}"/>
    <dgm:cxn modelId="{246F24F5-F322-4B28-BC03-E34B655D63A5}" srcId="{12D0722C-6F5C-4641-B51B-F6910FAD2091}" destId="{1D30365D-0EA5-44B3-AD37-BEE6B9DEEFDB}" srcOrd="2" destOrd="0" parTransId="{A088845D-ABC4-4174-9046-E0A129C1A3F0}" sibTransId="{FB6947D9-A9B3-447F-A2AF-FE12C354E148}"/>
    <dgm:cxn modelId="{F69C959A-328B-447C-B3D9-9D0E6104275C}" srcId="{12D0722C-6F5C-4641-B51B-F6910FAD2091}" destId="{D508B49B-5075-404A-8821-50A558D77BF3}" srcOrd="6" destOrd="0" parTransId="{1DA1CEB6-3A03-4A7F-B053-58603DE7987D}" sibTransId="{DFEB3C05-A2C2-4752-9A6C-8578DBD51039}"/>
    <dgm:cxn modelId="{466725F9-8C0E-464C-BBC6-FF50F37C8B0F}" srcId="{12D0722C-6F5C-4641-B51B-F6910FAD2091}" destId="{D11C5883-8A76-41D7-BB0B-6BBECEACCD8B}" srcOrd="5" destOrd="0" parTransId="{B6EF3D22-F49B-4518-9077-2B3AB6682D6D}" sibTransId="{755FDF6B-CEC0-4D0C-9676-24E48BEB4164}"/>
    <dgm:cxn modelId="{3B685279-95B1-44B3-8CCE-E554CC3FFF30}" type="presOf" srcId="{2A17F790-7E55-4C95-890E-8F043F88090A}" destId="{BFA87E80-1572-457A-A867-03E00D0D7EA9}" srcOrd="0" destOrd="0" presId="urn:microsoft.com/office/officeart/2005/8/layout/vList2"/>
    <dgm:cxn modelId="{ECC9E3F9-3E3B-4B2D-AA4A-7AC38E1D2459}" srcId="{12D0722C-6F5C-4641-B51B-F6910FAD2091}" destId="{EFEA4F60-C55A-4F80-9ED8-BB99DC1C8A89}" srcOrd="4" destOrd="0" parTransId="{CB2A91C3-A576-400C-AF17-81689D3B5983}" sibTransId="{F55EB0E0-1AFF-40EF-B9A7-D02ABDCC50DA}"/>
    <dgm:cxn modelId="{8C3B5233-CBC6-40C7-B8DE-51301BD63A4A}" type="presOf" srcId="{EFEA4F60-C55A-4F80-9ED8-BB99DC1C8A89}" destId="{CF93B4CE-B651-4ED4-B565-75C9E94458D1}" srcOrd="0" destOrd="0" presId="urn:microsoft.com/office/officeart/2005/8/layout/vList2"/>
    <dgm:cxn modelId="{14ADADC7-766B-4179-BDB7-810389F967BF}" srcId="{12D0722C-6F5C-4641-B51B-F6910FAD2091}" destId="{272AA8FB-EBEB-4C19-B82D-D7CD944123A2}" srcOrd="3" destOrd="0" parTransId="{D3D08CEB-9839-4B37-81C1-073BBF4A9926}" sibTransId="{05D95AAA-3A7C-42E0-81F9-DDD5724A9B65}"/>
    <dgm:cxn modelId="{85D3227B-6E68-496B-83C0-369754FB9FB5}" srcId="{CB55F8A9-3F6A-4067-8C93-0A563D9A3569}" destId="{42AC41B5-353B-4B98-8196-A915215DE515}" srcOrd="0" destOrd="0" parTransId="{28B44C80-43AD-4B2C-8322-AEB4FCDCC08F}" sibTransId="{F0F66849-5CDB-4013-9CBE-6D2199DBDC6F}"/>
    <dgm:cxn modelId="{701BCE53-EF5B-450F-A540-2F946725262D}" type="presOf" srcId="{272AA8FB-EBEB-4C19-B82D-D7CD944123A2}" destId="{25468FA8-7178-4B64-9349-9EEF798F4B67}" srcOrd="0" destOrd="0" presId="urn:microsoft.com/office/officeart/2005/8/layout/vList2"/>
    <dgm:cxn modelId="{F0608FFF-ED17-4043-8975-C048DC39D1CD}" type="presOf" srcId="{D508B49B-5075-404A-8821-50A558D77BF3}" destId="{FC460404-D8A6-4C57-AF99-E2A6598564D8}" srcOrd="0" destOrd="0" presId="urn:microsoft.com/office/officeart/2005/8/layout/vList2"/>
    <dgm:cxn modelId="{C8CCBC64-699E-4353-9267-39669A6ED606}" type="presOf" srcId="{1D30365D-0EA5-44B3-AD37-BEE6B9DEEFDB}" destId="{19A17521-ABDE-4687-8739-F303DC4BE095}" srcOrd="0" destOrd="0" presId="urn:microsoft.com/office/officeart/2005/8/layout/vList2"/>
    <dgm:cxn modelId="{D7F88264-D50F-4809-8FF6-9756CF60607B}" type="presOf" srcId="{12D0722C-6F5C-4641-B51B-F6910FAD2091}" destId="{11FAFA4D-0024-4847-8EF8-4E7D37C47822}" srcOrd="0" destOrd="0" presId="urn:microsoft.com/office/officeart/2005/8/layout/vList2"/>
    <dgm:cxn modelId="{08BBD47D-FF00-4DB0-B435-AFCBCC2DD132}" type="presOf" srcId="{42AC41B5-353B-4B98-8196-A915215DE515}" destId="{DFCAE242-4259-4722-AEF3-B2479EB434F3}" srcOrd="0" destOrd="0" presId="urn:microsoft.com/office/officeart/2005/8/layout/vList2"/>
    <dgm:cxn modelId="{7CA27518-A182-4B60-8391-1801D90873CA}" type="presParOf" srcId="{11FAFA4D-0024-4847-8EF8-4E7D37C47822}" destId="{BFA87E80-1572-457A-A867-03E00D0D7EA9}" srcOrd="0" destOrd="0" presId="urn:microsoft.com/office/officeart/2005/8/layout/vList2"/>
    <dgm:cxn modelId="{D21572E5-8570-4618-AB69-8416DD099D45}" type="presParOf" srcId="{11FAFA4D-0024-4847-8EF8-4E7D37C47822}" destId="{0C53713E-EEF1-434B-B90B-D950783BC053}" srcOrd="1" destOrd="0" presId="urn:microsoft.com/office/officeart/2005/8/layout/vList2"/>
    <dgm:cxn modelId="{9E68AE0D-DCDC-4ED3-84F0-7D69DC1EF127}" type="presParOf" srcId="{11FAFA4D-0024-4847-8EF8-4E7D37C47822}" destId="{19FEE456-3147-42DF-B1B3-FFFA3D51EC69}" srcOrd="2" destOrd="0" presId="urn:microsoft.com/office/officeart/2005/8/layout/vList2"/>
    <dgm:cxn modelId="{909ADC43-C4C4-4111-921F-5AD0B005BFEC}" type="presParOf" srcId="{11FAFA4D-0024-4847-8EF8-4E7D37C47822}" destId="{DFCAE242-4259-4722-AEF3-B2479EB434F3}" srcOrd="3" destOrd="0" presId="urn:microsoft.com/office/officeart/2005/8/layout/vList2"/>
    <dgm:cxn modelId="{266D95CE-74A1-40B0-B929-54E0F3E57C6D}" type="presParOf" srcId="{11FAFA4D-0024-4847-8EF8-4E7D37C47822}" destId="{19A17521-ABDE-4687-8739-F303DC4BE095}" srcOrd="4" destOrd="0" presId="urn:microsoft.com/office/officeart/2005/8/layout/vList2"/>
    <dgm:cxn modelId="{A8C2BC99-41B9-4D4B-B75E-5783A7C51EA3}" type="presParOf" srcId="{11FAFA4D-0024-4847-8EF8-4E7D37C47822}" destId="{0903B9FE-CA2F-4F63-BC6E-C3EFAB39CBDD}" srcOrd="5" destOrd="0" presId="urn:microsoft.com/office/officeart/2005/8/layout/vList2"/>
    <dgm:cxn modelId="{0B76F1F0-1B00-41C9-B37A-800E5A700F55}" type="presParOf" srcId="{11FAFA4D-0024-4847-8EF8-4E7D37C47822}" destId="{25468FA8-7178-4B64-9349-9EEF798F4B67}" srcOrd="6" destOrd="0" presId="urn:microsoft.com/office/officeart/2005/8/layout/vList2"/>
    <dgm:cxn modelId="{9467BBB8-9BA6-4E98-B977-22CAFFC0E07C}" type="presParOf" srcId="{11FAFA4D-0024-4847-8EF8-4E7D37C47822}" destId="{6D417556-0CF6-4310-8820-CAB6BD414589}" srcOrd="7" destOrd="0" presId="urn:microsoft.com/office/officeart/2005/8/layout/vList2"/>
    <dgm:cxn modelId="{C1E8F0AC-588A-453E-B38E-DD3014B0632D}" type="presParOf" srcId="{11FAFA4D-0024-4847-8EF8-4E7D37C47822}" destId="{CF93B4CE-B651-4ED4-B565-75C9E94458D1}" srcOrd="8" destOrd="0" presId="urn:microsoft.com/office/officeart/2005/8/layout/vList2"/>
    <dgm:cxn modelId="{FEC9B49E-7A91-4B59-A438-12B119C60EC2}" type="presParOf" srcId="{11FAFA4D-0024-4847-8EF8-4E7D37C47822}" destId="{54AE8AF0-0D80-43FD-AB81-7E3835097037}" srcOrd="9" destOrd="0" presId="urn:microsoft.com/office/officeart/2005/8/layout/vList2"/>
    <dgm:cxn modelId="{0509814F-6301-47AB-9B9B-31E6FF9DBDCE}" type="presParOf" srcId="{11FAFA4D-0024-4847-8EF8-4E7D37C47822}" destId="{58AAAB20-6A61-441B-899A-77F85A998D6A}" srcOrd="10" destOrd="0" presId="urn:microsoft.com/office/officeart/2005/8/layout/vList2"/>
    <dgm:cxn modelId="{8399002D-19F5-4A16-9C0D-ED6957894617}" type="presParOf" srcId="{11FAFA4D-0024-4847-8EF8-4E7D37C47822}" destId="{D8095B31-1921-4FBF-8CBE-FC2A36A10D6D}" srcOrd="11" destOrd="0" presId="urn:microsoft.com/office/officeart/2005/8/layout/vList2"/>
    <dgm:cxn modelId="{8C5D8ADF-69EE-4EAB-A3F2-0D36DBA4453E}" type="presParOf" srcId="{11FAFA4D-0024-4847-8EF8-4E7D37C47822}" destId="{FC460404-D8A6-4C57-AF99-E2A6598564D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75BF5120-3C32-4E67-AF4C-597B7CE7216A}" type="doc">
      <dgm:prSet loTypeId="urn:microsoft.com/office/officeart/2005/8/layout/hProcess6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6130C4-E1B4-4731-A445-09640DDC4A6A}">
      <dgm:prSet phldrT="[Text]" custT="1"/>
      <dgm:spPr/>
      <dgm:t>
        <a:bodyPr/>
        <a:lstStyle/>
        <a:p>
          <a:r>
            <a:rPr lang="sr-Latn-RS" sz="2400" dirty="0" smtClean="0"/>
            <a:t>Praktična nastava</a:t>
          </a:r>
          <a:endParaRPr lang="en-US" sz="2400" dirty="0"/>
        </a:p>
      </dgm:t>
    </dgm:pt>
    <dgm:pt modelId="{D83C5DEB-1FCA-4BF6-ACA5-14EB3C42A7A7}" type="parTrans" cxnId="{A71DBFA7-C0B8-4DB8-A74F-305F19E13BDB}">
      <dgm:prSet/>
      <dgm:spPr/>
      <dgm:t>
        <a:bodyPr/>
        <a:lstStyle/>
        <a:p>
          <a:endParaRPr lang="en-US"/>
        </a:p>
      </dgm:t>
    </dgm:pt>
    <dgm:pt modelId="{90B54405-8059-49C9-B8FA-478CFC63E8D4}" type="sibTrans" cxnId="{A71DBFA7-C0B8-4DB8-A74F-305F19E13BDB}">
      <dgm:prSet/>
      <dgm:spPr/>
      <dgm:t>
        <a:bodyPr/>
        <a:lstStyle/>
        <a:p>
          <a:endParaRPr lang="en-US"/>
        </a:p>
      </dgm:t>
    </dgm:pt>
    <dgm:pt modelId="{A50BA32B-3DBD-43C6-AA1D-4A58C69B81D7}">
      <dgm:prSet phldrT="[Text]" custT="1"/>
      <dgm:spPr/>
      <dgm:t>
        <a:bodyPr/>
        <a:lstStyle/>
        <a:p>
          <a:r>
            <a:rPr lang="sr-Latn-RS" sz="2800" dirty="0" smtClean="0"/>
            <a:t>       32</a:t>
          </a:r>
          <a:endParaRPr lang="en-US" sz="2800" dirty="0"/>
        </a:p>
      </dgm:t>
    </dgm:pt>
    <dgm:pt modelId="{57A276CE-4EEF-463B-AB1F-6D28CFFD3EAD}" type="parTrans" cxnId="{94285C20-4F5B-46E3-8E37-40BB94CBDDE2}">
      <dgm:prSet/>
      <dgm:spPr/>
      <dgm:t>
        <a:bodyPr/>
        <a:lstStyle/>
        <a:p>
          <a:endParaRPr lang="en-US"/>
        </a:p>
      </dgm:t>
    </dgm:pt>
    <dgm:pt modelId="{5963D930-8301-4AFF-8C49-17ACD46D95D2}" type="sibTrans" cxnId="{94285C20-4F5B-46E3-8E37-40BB94CBDDE2}">
      <dgm:prSet/>
      <dgm:spPr/>
      <dgm:t>
        <a:bodyPr/>
        <a:lstStyle/>
        <a:p>
          <a:endParaRPr lang="en-US"/>
        </a:p>
      </dgm:t>
    </dgm:pt>
    <dgm:pt modelId="{816E569E-E599-48A5-9F22-0369F8BAB8FA}">
      <dgm:prSet phldrT="[Text]" custT="1"/>
      <dgm:spPr/>
      <dgm:t>
        <a:bodyPr/>
        <a:lstStyle/>
        <a:p>
          <a:r>
            <a:rPr lang="sr-Latn-RS" sz="2400" dirty="0" smtClean="0"/>
            <a:t>Ferijalna praksa</a:t>
          </a:r>
          <a:endParaRPr lang="en-US" sz="2400" dirty="0"/>
        </a:p>
      </dgm:t>
    </dgm:pt>
    <dgm:pt modelId="{52D65731-02B1-4081-9CF5-EB1C30CC965B}" type="parTrans" cxnId="{EF0BD039-8DF3-4B3B-858D-5208250A1660}">
      <dgm:prSet/>
      <dgm:spPr/>
      <dgm:t>
        <a:bodyPr/>
        <a:lstStyle/>
        <a:p>
          <a:endParaRPr lang="en-US"/>
        </a:p>
      </dgm:t>
    </dgm:pt>
    <dgm:pt modelId="{3B5A7093-E8D8-491B-BC91-D5E69210EE88}" type="sibTrans" cxnId="{EF0BD039-8DF3-4B3B-858D-5208250A1660}">
      <dgm:prSet/>
      <dgm:spPr/>
      <dgm:t>
        <a:bodyPr/>
        <a:lstStyle/>
        <a:p>
          <a:endParaRPr lang="en-US"/>
        </a:p>
      </dgm:t>
    </dgm:pt>
    <dgm:pt modelId="{0F4D9459-AC9B-47B8-87FC-0591BC397A27}">
      <dgm:prSet phldrT="[Text]" custT="1"/>
      <dgm:spPr/>
      <dgm:t>
        <a:bodyPr/>
        <a:lstStyle/>
        <a:p>
          <a:r>
            <a:rPr lang="sr-Latn-RS" sz="2800" dirty="0" smtClean="0"/>
            <a:t>        21</a:t>
          </a:r>
          <a:endParaRPr lang="en-US" sz="2800" dirty="0"/>
        </a:p>
      </dgm:t>
    </dgm:pt>
    <dgm:pt modelId="{B01B9DA8-0C72-4903-9C5D-AF440F5C507A}" type="parTrans" cxnId="{83DABF93-B349-4378-8118-002C5949D58A}">
      <dgm:prSet/>
      <dgm:spPr/>
      <dgm:t>
        <a:bodyPr/>
        <a:lstStyle/>
        <a:p>
          <a:endParaRPr lang="en-US"/>
        </a:p>
      </dgm:t>
    </dgm:pt>
    <dgm:pt modelId="{CAF7B61D-4151-4F18-9C68-DBA941D1F974}" type="sibTrans" cxnId="{83DABF93-B349-4378-8118-002C5949D58A}">
      <dgm:prSet/>
      <dgm:spPr/>
      <dgm:t>
        <a:bodyPr/>
        <a:lstStyle/>
        <a:p>
          <a:endParaRPr lang="en-US"/>
        </a:p>
      </dgm:t>
    </dgm:pt>
    <dgm:pt modelId="{537ECEE5-379B-448D-BB92-FB980EF4AF08}" type="pres">
      <dgm:prSet presAssocID="{75BF5120-3C32-4E67-AF4C-597B7CE721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2F008-E15F-42AA-B3D4-A6C2F21365BD}" type="pres">
      <dgm:prSet presAssocID="{C66130C4-E1B4-4731-A445-09640DDC4A6A}" presName="compNode" presStyleCnt="0"/>
      <dgm:spPr/>
    </dgm:pt>
    <dgm:pt modelId="{E88FC066-75FF-4C0F-8478-1D2E925514A1}" type="pres">
      <dgm:prSet presAssocID="{C66130C4-E1B4-4731-A445-09640DDC4A6A}" presName="noGeometry" presStyleCnt="0"/>
      <dgm:spPr/>
    </dgm:pt>
    <dgm:pt modelId="{6AF95E17-1DAD-446C-AF2A-F1F91974AD7F}" type="pres">
      <dgm:prSet presAssocID="{C66130C4-E1B4-4731-A445-09640DDC4A6A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CD1C-2FBF-4A94-A593-FE1D418CDF02}" type="pres">
      <dgm:prSet presAssocID="{C66130C4-E1B4-4731-A445-09640DDC4A6A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38189881-B020-473A-B90B-9C66EB7C4ACC}" type="pres">
      <dgm:prSet presAssocID="{C66130C4-E1B4-4731-A445-09640DDC4A6A}" presName="parentText" presStyleLbl="node1" presStyleIdx="0" presStyleCnt="2" custScaleX="166405" custScaleY="16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C1287-679F-4175-BEA3-C6083D6E1612}" type="pres">
      <dgm:prSet presAssocID="{C66130C4-E1B4-4731-A445-09640DDC4A6A}" presName="aSpace" presStyleCnt="0"/>
      <dgm:spPr/>
    </dgm:pt>
    <dgm:pt modelId="{54136619-3A0A-4EFC-BC41-F798959FD18E}" type="pres">
      <dgm:prSet presAssocID="{816E569E-E599-48A5-9F22-0369F8BAB8FA}" presName="compNode" presStyleCnt="0"/>
      <dgm:spPr/>
    </dgm:pt>
    <dgm:pt modelId="{5283F39E-1B98-490B-8C0B-76549D74C79C}" type="pres">
      <dgm:prSet presAssocID="{816E569E-E599-48A5-9F22-0369F8BAB8FA}" presName="noGeometry" presStyleCnt="0"/>
      <dgm:spPr/>
    </dgm:pt>
    <dgm:pt modelId="{E0418FF4-9C28-4A95-B22C-24D87BF93792}" type="pres">
      <dgm:prSet presAssocID="{816E569E-E599-48A5-9F22-0369F8BAB8FA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434C1-CB8F-4E16-A4E1-AABD85E978DA}" type="pres">
      <dgm:prSet presAssocID="{816E569E-E599-48A5-9F22-0369F8BAB8FA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FF4B9803-D938-4E3F-A888-E7CCB0E49228}" type="pres">
      <dgm:prSet presAssocID="{816E569E-E599-48A5-9F22-0369F8BAB8FA}" presName="parentText" presStyleLbl="node1" presStyleIdx="1" presStyleCnt="2" custScaleX="174066" custScaleY="1694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B2A20C-40AF-4996-9B7D-0CA65DDF8CB9}" type="presOf" srcId="{A50BA32B-3DBD-43C6-AA1D-4A58C69B81D7}" destId="{6AF95E17-1DAD-446C-AF2A-F1F91974AD7F}" srcOrd="0" destOrd="0" presId="urn:microsoft.com/office/officeart/2005/8/layout/hProcess6"/>
    <dgm:cxn modelId="{83DABF93-B349-4378-8118-002C5949D58A}" srcId="{816E569E-E599-48A5-9F22-0369F8BAB8FA}" destId="{0F4D9459-AC9B-47B8-87FC-0591BC397A27}" srcOrd="0" destOrd="0" parTransId="{B01B9DA8-0C72-4903-9C5D-AF440F5C507A}" sibTransId="{CAF7B61D-4151-4F18-9C68-DBA941D1F974}"/>
    <dgm:cxn modelId="{EF0BD039-8DF3-4B3B-858D-5208250A1660}" srcId="{75BF5120-3C32-4E67-AF4C-597B7CE7216A}" destId="{816E569E-E599-48A5-9F22-0369F8BAB8FA}" srcOrd="1" destOrd="0" parTransId="{52D65731-02B1-4081-9CF5-EB1C30CC965B}" sibTransId="{3B5A7093-E8D8-491B-BC91-D5E69210EE88}"/>
    <dgm:cxn modelId="{1CD616FE-B34D-4A37-90F0-D0D07C492F7B}" type="presOf" srcId="{75BF5120-3C32-4E67-AF4C-597B7CE7216A}" destId="{537ECEE5-379B-448D-BB92-FB980EF4AF08}" srcOrd="0" destOrd="0" presId="urn:microsoft.com/office/officeart/2005/8/layout/hProcess6"/>
    <dgm:cxn modelId="{9DF632F0-7BC9-4B4F-A909-A5AC70CAB4CC}" type="presOf" srcId="{C66130C4-E1B4-4731-A445-09640DDC4A6A}" destId="{38189881-B020-473A-B90B-9C66EB7C4ACC}" srcOrd="0" destOrd="0" presId="urn:microsoft.com/office/officeart/2005/8/layout/hProcess6"/>
    <dgm:cxn modelId="{A71DBFA7-C0B8-4DB8-A74F-305F19E13BDB}" srcId="{75BF5120-3C32-4E67-AF4C-597B7CE7216A}" destId="{C66130C4-E1B4-4731-A445-09640DDC4A6A}" srcOrd="0" destOrd="0" parTransId="{D83C5DEB-1FCA-4BF6-ACA5-14EB3C42A7A7}" sibTransId="{90B54405-8059-49C9-B8FA-478CFC63E8D4}"/>
    <dgm:cxn modelId="{542E202B-8474-455A-8177-F2498C720E30}" type="presOf" srcId="{816E569E-E599-48A5-9F22-0369F8BAB8FA}" destId="{FF4B9803-D938-4E3F-A888-E7CCB0E49228}" srcOrd="0" destOrd="0" presId="urn:microsoft.com/office/officeart/2005/8/layout/hProcess6"/>
    <dgm:cxn modelId="{C8CAE264-88A9-4823-B272-40918E3E840F}" type="presOf" srcId="{A50BA32B-3DBD-43C6-AA1D-4A58C69B81D7}" destId="{E485CD1C-2FBF-4A94-A593-FE1D418CDF02}" srcOrd="1" destOrd="0" presId="urn:microsoft.com/office/officeart/2005/8/layout/hProcess6"/>
    <dgm:cxn modelId="{CC1F00A4-FE00-4DC9-9135-83BCF9591CD3}" type="presOf" srcId="{0F4D9459-AC9B-47B8-87FC-0591BC397A27}" destId="{E0418FF4-9C28-4A95-B22C-24D87BF93792}" srcOrd="0" destOrd="0" presId="urn:microsoft.com/office/officeart/2005/8/layout/hProcess6"/>
    <dgm:cxn modelId="{94285C20-4F5B-46E3-8E37-40BB94CBDDE2}" srcId="{C66130C4-E1B4-4731-A445-09640DDC4A6A}" destId="{A50BA32B-3DBD-43C6-AA1D-4A58C69B81D7}" srcOrd="0" destOrd="0" parTransId="{57A276CE-4EEF-463B-AB1F-6D28CFFD3EAD}" sibTransId="{5963D930-8301-4AFF-8C49-17ACD46D95D2}"/>
    <dgm:cxn modelId="{16759204-6DF0-4AE8-A620-65DDDBB76F06}" type="presOf" srcId="{0F4D9459-AC9B-47B8-87FC-0591BC397A27}" destId="{1E9434C1-CB8F-4E16-A4E1-AABD85E978DA}" srcOrd="1" destOrd="0" presId="urn:microsoft.com/office/officeart/2005/8/layout/hProcess6"/>
    <dgm:cxn modelId="{6A6AC027-AB07-45CF-8619-92047B0C8177}" type="presParOf" srcId="{537ECEE5-379B-448D-BB92-FB980EF4AF08}" destId="{7002F008-E15F-42AA-B3D4-A6C2F21365BD}" srcOrd="0" destOrd="0" presId="urn:microsoft.com/office/officeart/2005/8/layout/hProcess6"/>
    <dgm:cxn modelId="{75476885-490D-4CF6-9EEA-86950A334127}" type="presParOf" srcId="{7002F008-E15F-42AA-B3D4-A6C2F21365BD}" destId="{E88FC066-75FF-4C0F-8478-1D2E925514A1}" srcOrd="0" destOrd="0" presId="urn:microsoft.com/office/officeart/2005/8/layout/hProcess6"/>
    <dgm:cxn modelId="{DDB8933F-B23F-4319-8583-D4D999A2F47E}" type="presParOf" srcId="{7002F008-E15F-42AA-B3D4-A6C2F21365BD}" destId="{6AF95E17-1DAD-446C-AF2A-F1F91974AD7F}" srcOrd="1" destOrd="0" presId="urn:microsoft.com/office/officeart/2005/8/layout/hProcess6"/>
    <dgm:cxn modelId="{43124A34-451B-4852-BE2D-BF0399D20786}" type="presParOf" srcId="{7002F008-E15F-42AA-B3D4-A6C2F21365BD}" destId="{E485CD1C-2FBF-4A94-A593-FE1D418CDF02}" srcOrd="2" destOrd="0" presId="urn:microsoft.com/office/officeart/2005/8/layout/hProcess6"/>
    <dgm:cxn modelId="{9268C3C0-1662-4A02-BEC5-63284CE8AD45}" type="presParOf" srcId="{7002F008-E15F-42AA-B3D4-A6C2F21365BD}" destId="{38189881-B020-473A-B90B-9C66EB7C4ACC}" srcOrd="3" destOrd="0" presId="urn:microsoft.com/office/officeart/2005/8/layout/hProcess6"/>
    <dgm:cxn modelId="{E90007AB-B934-42CA-94C2-326F6069FFED}" type="presParOf" srcId="{537ECEE5-379B-448D-BB92-FB980EF4AF08}" destId="{588C1287-679F-4175-BEA3-C6083D6E1612}" srcOrd="1" destOrd="0" presId="urn:microsoft.com/office/officeart/2005/8/layout/hProcess6"/>
    <dgm:cxn modelId="{62CCCA24-D66D-41D4-B968-9D1DE8F6EF28}" type="presParOf" srcId="{537ECEE5-379B-448D-BB92-FB980EF4AF08}" destId="{54136619-3A0A-4EFC-BC41-F798959FD18E}" srcOrd="2" destOrd="0" presId="urn:microsoft.com/office/officeart/2005/8/layout/hProcess6"/>
    <dgm:cxn modelId="{DCA217C9-711D-43AA-BAD8-2444742AEDB7}" type="presParOf" srcId="{54136619-3A0A-4EFC-BC41-F798959FD18E}" destId="{5283F39E-1B98-490B-8C0B-76549D74C79C}" srcOrd="0" destOrd="0" presId="urn:microsoft.com/office/officeart/2005/8/layout/hProcess6"/>
    <dgm:cxn modelId="{837D1DE2-D722-4FDA-9D69-B61948ECAAB2}" type="presParOf" srcId="{54136619-3A0A-4EFC-BC41-F798959FD18E}" destId="{E0418FF4-9C28-4A95-B22C-24D87BF93792}" srcOrd="1" destOrd="0" presId="urn:microsoft.com/office/officeart/2005/8/layout/hProcess6"/>
    <dgm:cxn modelId="{803FC889-43FE-48D8-902E-2218B096AC26}" type="presParOf" srcId="{54136619-3A0A-4EFC-BC41-F798959FD18E}" destId="{1E9434C1-CB8F-4E16-A4E1-AABD85E978DA}" srcOrd="2" destOrd="0" presId="urn:microsoft.com/office/officeart/2005/8/layout/hProcess6"/>
    <dgm:cxn modelId="{653F7453-BD11-43DE-89CE-A0DAFDEDCBEE}" type="presParOf" srcId="{54136619-3A0A-4EFC-BC41-F798959FD18E}" destId="{FF4B9803-D938-4E3F-A888-E7CCB0E4922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D73876-98DA-415A-B43B-F091B238C205}" type="doc">
      <dgm:prSet loTypeId="urn:microsoft.com/office/officeart/2005/8/layout/pList2#1" loCatId="list" qsTypeId="urn:microsoft.com/office/officeart/2005/8/quickstyle/simple4" qsCatId="simple" csTypeId="urn:microsoft.com/office/officeart/2005/8/colors/accent4_2" csCatId="accent4" phldr="1"/>
      <dgm:spPr/>
    </dgm:pt>
    <dgm:pt modelId="{89E5AE3D-29B2-40C9-ABF8-A32F8377615A}">
      <dgm:prSet phldrT="[Text]" custT="1"/>
      <dgm:spPr/>
      <dgm:t>
        <a:bodyPr/>
        <a:lstStyle/>
        <a:p>
          <a:r>
            <a:rPr lang="sr-Latn-RS" sz="2000" dirty="0" smtClean="0"/>
            <a:t>Pet poslovnih subjekata je iskazalo problem u pronalasku kvalifikovane radne snage.</a:t>
          </a:r>
          <a:endParaRPr lang="en-US" sz="2000" dirty="0"/>
        </a:p>
      </dgm:t>
    </dgm:pt>
    <dgm:pt modelId="{4064C5CA-0157-400F-AA96-B1829DD00F59}" type="parTrans" cxnId="{9EF694E3-4964-4A63-AA0C-FC2EFB4F54D0}">
      <dgm:prSet/>
      <dgm:spPr/>
      <dgm:t>
        <a:bodyPr/>
        <a:lstStyle/>
        <a:p>
          <a:endParaRPr lang="en-US"/>
        </a:p>
      </dgm:t>
    </dgm:pt>
    <dgm:pt modelId="{C90C7493-C2BB-4479-96EA-5375697F2129}" type="sibTrans" cxnId="{9EF694E3-4964-4A63-AA0C-FC2EFB4F54D0}">
      <dgm:prSet/>
      <dgm:spPr/>
      <dgm:t>
        <a:bodyPr/>
        <a:lstStyle/>
        <a:p>
          <a:endParaRPr lang="en-US"/>
        </a:p>
      </dgm:t>
    </dgm:pt>
    <dgm:pt modelId="{ED2BB188-E26D-4CA2-87AA-A2967E0A9CB1}" type="pres">
      <dgm:prSet presAssocID="{E6D73876-98DA-415A-B43B-F091B238C205}" presName="Name0" presStyleCnt="0">
        <dgm:presLayoutVars>
          <dgm:dir/>
          <dgm:resizeHandles val="exact"/>
        </dgm:presLayoutVars>
      </dgm:prSet>
      <dgm:spPr/>
    </dgm:pt>
    <dgm:pt modelId="{BB87E9AF-1596-4B26-949F-7805B65A550C}" type="pres">
      <dgm:prSet presAssocID="{E6D73876-98DA-415A-B43B-F091B238C205}" presName="bkgdShp" presStyleLbl="alignAccFollowNode1" presStyleIdx="0" presStyleCnt="1" custScaleY="82149" custLinFactNeighborY="1176"/>
      <dgm:spPr/>
    </dgm:pt>
    <dgm:pt modelId="{069D4EAE-3322-43C8-A5F4-6241614B22DF}" type="pres">
      <dgm:prSet presAssocID="{E6D73876-98DA-415A-B43B-F091B238C205}" presName="linComp" presStyleCnt="0"/>
      <dgm:spPr/>
    </dgm:pt>
    <dgm:pt modelId="{2D27D848-125F-4768-8554-6DAC59A82073}" type="pres">
      <dgm:prSet presAssocID="{89E5AE3D-29B2-40C9-ABF8-A32F8377615A}" presName="compNode" presStyleCnt="0"/>
      <dgm:spPr/>
    </dgm:pt>
    <dgm:pt modelId="{309093E4-1E19-48BD-837C-5897078CE3D3}" type="pres">
      <dgm:prSet presAssocID="{89E5AE3D-29B2-40C9-ABF8-A32F8377615A}" presName="node" presStyleLbl="node1" presStyleIdx="0" presStyleCnt="1" custScaleX="106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FFDC7-E42C-4409-8EB0-75C6658D3C8B}" type="pres">
      <dgm:prSet presAssocID="{89E5AE3D-29B2-40C9-ABF8-A32F8377615A}" presName="invisiNode" presStyleLbl="node1" presStyleIdx="0" presStyleCnt="1"/>
      <dgm:spPr/>
    </dgm:pt>
    <dgm:pt modelId="{F7DDE8E2-259C-4354-A0F9-ECF2BEC6560C}" type="pres">
      <dgm:prSet presAssocID="{89E5AE3D-29B2-40C9-ABF8-A32F8377615A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59D9C92-DE01-4491-8A73-4BA50E4F8DBD}" type="presOf" srcId="{E6D73876-98DA-415A-B43B-F091B238C205}" destId="{ED2BB188-E26D-4CA2-87AA-A2967E0A9CB1}" srcOrd="0" destOrd="0" presId="urn:microsoft.com/office/officeart/2005/8/layout/pList2#1"/>
    <dgm:cxn modelId="{DD08E6F8-8A5B-4342-BEEC-1CD663FE8A73}" type="presOf" srcId="{89E5AE3D-29B2-40C9-ABF8-A32F8377615A}" destId="{309093E4-1E19-48BD-837C-5897078CE3D3}" srcOrd="0" destOrd="0" presId="urn:microsoft.com/office/officeart/2005/8/layout/pList2#1"/>
    <dgm:cxn modelId="{9EF694E3-4964-4A63-AA0C-FC2EFB4F54D0}" srcId="{E6D73876-98DA-415A-B43B-F091B238C205}" destId="{89E5AE3D-29B2-40C9-ABF8-A32F8377615A}" srcOrd="0" destOrd="0" parTransId="{4064C5CA-0157-400F-AA96-B1829DD00F59}" sibTransId="{C90C7493-C2BB-4479-96EA-5375697F2129}"/>
    <dgm:cxn modelId="{2B67C813-2DDC-4D29-8C77-A541AF25C492}" type="presParOf" srcId="{ED2BB188-E26D-4CA2-87AA-A2967E0A9CB1}" destId="{BB87E9AF-1596-4B26-949F-7805B65A550C}" srcOrd="0" destOrd="0" presId="urn:microsoft.com/office/officeart/2005/8/layout/pList2#1"/>
    <dgm:cxn modelId="{62E6CA3F-0C35-4FC1-A0A9-551811B7473E}" type="presParOf" srcId="{ED2BB188-E26D-4CA2-87AA-A2967E0A9CB1}" destId="{069D4EAE-3322-43C8-A5F4-6241614B22DF}" srcOrd="1" destOrd="0" presId="urn:microsoft.com/office/officeart/2005/8/layout/pList2#1"/>
    <dgm:cxn modelId="{B98C4F2E-2B97-41C8-99FA-B592A33BFB61}" type="presParOf" srcId="{069D4EAE-3322-43C8-A5F4-6241614B22DF}" destId="{2D27D848-125F-4768-8554-6DAC59A82073}" srcOrd="0" destOrd="0" presId="urn:microsoft.com/office/officeart/2005/8/layout/pList2#1"/>
    <dgm:cxn modelId="{3790759A-A3B6-44BD-9A92-57006BAA7A5D}" type="presParOf" srcId="{2D27D848-125F-4768-8554-6DAC59A82073}" destId="{309093E4-1E19-48BD-837C-5897078CE3D3}" srcOrd="0" destOrd="0" presId="urn:microsoft.com/office/officeart/2005/8/layout/pList2#1"/>
    <dgm:cxn modelId="{24D637F7-E7D9-4211-9433-AB77A93B7805}" type="presParOf" srcId="{2D27D848-125F-4768-8554-6DAC59A82073}" destId="{AD2FFDC7-E42C-4409-8EB0-75C6658D3C8B}" srcOrd="1" destOrd="0" presId="urn:microsoft.com/office/officeart/2005/8/layout/pList2#1"/>
    <dgm:cxn modelId="{F8474279-CFA1-4A8B-A11C-9B2BD7635BB0}" type="presParOf" srcId="{2D27D848-125F-4768-8554-6DAC59A82073}" destId="{F7DDE8E2-259C-4354-A0F9-ECF2BEC6560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D97A5C31-DA68-48DB-A6F3-43C6B49066B7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51FAB2-FBA6-4629-B7EF-74F447152E49}">
      <dgm:prSet phldrT="[Text]" custT="1"/>
      <dgm:spPr/>
      <dgm:t>
        <a:bodyPr/>
        <a:lstStyle/>
        <a:p>
          <a:r>
            <a:rPr lang="sr-Latn-RS" sz="2400" dirty="0" smtClean="0"/>
            <a:t>Ima saradnju</a:t>
          </a:r>
          <a:endParaRPr lang="en-US" sz="2400" dirty="0"/>
        </a:p>
      </dgm:t>
    </dgm:pt>
    <dgm:pt modelId="{DD925EC3-0BAD-433C-9B89-511ADC053436}" type="parTrans" cxnId="{D8B3DCCB-B495-4259-8EC5-D98B646CA1C0}">
      <dgm:prSet/>
      <dgm:spPr/>
      <dgm:t>
        <a:bodyPr/>
        <a:lstStyle/>
        <a:p>
          <a:endParaRPr lang="en-US"/>
        </a:p>
      </dgm:t>
    </dgm:pt>
    <dgm:pt modelId="{1003975D-977B-4B78-9636-E7C34CBAE65E}" type="sibTrans" cxnId="{D8B3DCCB-B495-4259-8EC5-D98B646CA1C0}">
      <dgm:prSet/>
      <dgm:spPr/>
      <dgm:t>
        <a:bodyPr/>
        <a:lstStyle/>
        <a:p>
          <a:endParaRPr lang="en-US"/>
        </a:p>
      </dgm:t>
    </dgm:pt>
    <dgm:pt modelId="{F57E78EC-820B-4507-8892-665AE9A198B3}">
      <dgm:prSet phldrT="[Text]" custT="1"/>
      <dgm:spPr/>
      <dgm:t>
        <a:bodyPr/>
        <a:lstStyle/>
        <a:p>
          <a:r>
            <a:rPr lang="sr-Latn-RS" sz="2800" dirty="0" smtClean="0"/>
            <a:t>       5</a:t>
          </a:r>
          <a:endParaRPr lang="en-US" sz="2800" dirty="0"/>
        </a:p>
      </dgm:t>
    </dgm:pt>
    <dgm:pt modelId="{9C4D749E-2F58-488D-AC46-836FDE02AC45}" type="parTrans" cxnId="{97E2B00D-A465-4AE5-8D44-A4F1A1827FDF}">
      <dgm:prSet/>
      <dgm:spPr/>
      <dgm:t>
        <a:bodyPr/>
        <a:lstStyle/>
        <a:p>
          <a:endParaRPr lang="en-US"/>
        </a:p>
      </dgm:t>
    </dgm:pt>
    <dgm:pt modelId="{4B88B69A-6C94-4DA3-965E-D22DFF66352E}" type="sibTrans" cxnId="{97E2B00D-A465-4AE5-8D44-A4F1A1827FDF}">
      <dgm:prSet/>
      <dgm:spPr/>
      <dgm:t>
        <a:bodyPr/>
        <a:lstStyle/>
        <a:p>
          <a:endParaRPr lang="en-US"/>
        </a:p>
      </dgm:t>
    </dgm:pt>
    <dgm:pt modelId="{2BD245A5-3107-4BED-A7CA-88650A146769}">
      <dgm:prSet phldrT="[Text]" custT="1"/>
      <dgm:spPr/>
      <dgm:t>
        <a:bodyPr/>
        <a:lstStyle/>
        <a:p>
          <a:r>
            <a:rPr lang="sr-Latn-RS" sz="2400" dirty="0" smtClean="0"/>
            <a:t>Žele početi saradnju</a:t>
          </a:r>
          <a:endParaRPr lang="en-US" sz="2400" dirty="0"/>
        </a:p>
      </dgm:t>
    </dgm:pt>
    <dgm:pt modelId="{EB18F668-3117-4634-9F7B-B2C98A2B4507}" type="parTrans" cxnId="{1162159E-200A-43E9-83B6-CF5AD602F054}">
      <dgm:prSet/>
      <dgm:spPr/>
      <dgm:t>
        <a:bodyPr/>
        <a:lstStyle/>
        <a:p>
          <a:endParaRPr lang="en-US"/>
        </a:p>
      </dgm:t>
    </dgm:pt>
    <dgm:pt modelId="{E00E8500-FE5C-4ABF-A1C9-E65C2C05AA54}" type="sibTrans" cxnId="{1162159E-200A-43E9-83B6-CF5AD602F054}">
      <dgm:prSet/>
      <dgm:spPr/>
      <dgm:t>
        <a:bodyPr/>
        <a:lstStyle/>
        <a:p>
          <a:endParaRPr lang="en-US"/>
        </a:p>
      </dgm:t>
    </dgm:pt>
    <dgm:pt modelId="{621D61FD-E289-450C-AA57-C37E127FFDBB}">
      <dgm:prSet phldrT="[Text]" custT="1"/>
      <dgm:spPr/>
      <dgm:t>
        <a:bodyPr/>
        <a:lstStyle/>
        <a:p>
          <a:r>
            <a:rPr lang="sr-Latn-RS" sz="2800" dirty="0" smtClean="0"/>
            <a:t>       2</a:t>
          </a:r>
          <a:endParaRPr lang="en-US" sz="2800" dirty="0"/>
        </a:p>
      </dgm:t>
    </dgm:pt>
    <dgm:pt modelId="{7D778F35-A1D4-4F75-8DB2-C5C199E0FB05}" type="parTrans" cxnId="{8B5322E6-DB04-46DA-84D9-4D72CE3A84D9}">
      <dgm:prSet/>
      <dgm:spPr/>
      <dgm:t>
        <a:bodyPr/>
        <a:lstStyle/>
        <a:p>
          <a:endParaRPr lang="en-US"/>
        </a:p>
      </dgm:t>
    </dgm:pt>
    <dgm:pt modelId="{84ADB5F5-4DF9-4BF9-A695-095A01C8FB84}" type="sibTrans" cxnId="{8B5322E6-DB04-46DA-84D9-4D72CE3A84D9}">
      <dgm:prSet/>
      <dgm:spPr/>
      <dgm:t>
        <a:bodyPr/>
        <a:lstStyle/>
        <a:p>
          <a:endParaRPr lang="en-US"/>
        </a:p>
      </dgm:t>
    </dgm:pt>
    <dgm:pt modelId="{3F053FF7-A85B-4AD3-9D87-B39C6B1D6B67}" type="pres">
      <dgm:prSet presAssocID="{D97A5C31-DA68-48DB-A6F3-43C6B49066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C9985-4C64-47EE-AE98-8A830D6F541D}" type="pres">
      <dgm:prSet presAssocID="{F751FAB2-FBA6-4629-B7EF-74F447152E49}" presName="compNode" presStyleCnt="0"/>
      <dgm:spPr/>
    </dgm:pt>
    <dgm:pt modelId="{B8E143EA-1E12-4848-8166-C440538E9AE9}" type="pres">
      <dgm:prSet presAssocID="{F751FAB2-FBA6-4629-B7EF-74F447152E49}" presName="noGeometry" presStyleCnt="0"/>
      <dgm:spPr/>
    </dgm:pt>
    <dgm:pt modelId="{32308D1B-F71D-43C2-B5AE-4F303B7E0C5A}" type="pres">
      <dgm:prSet presAssocID="{F751FAB2-FBA6-4629-B7EF-74F447152E49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4FE6-4CD0-4158-B081-71D44A354CC9}" type="pres">
      <dgm:prSet presAssocID="{F751FAB2-FBA6-4629-B7EF-74F447152E49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E89A8008-57E8-4E5B-8077-1B0087AEBA57}" type="pres">
      <dgm:prSet presAssocID="{F751FAB2-FBA6-4629-B7EF-74F447152E49}" presName="parentText" presStyleLbl="node1" presStyleIdx="0" presStyleCnt="2" custScaleX="175413" custScaleY="1677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54B44-8275-4ADC-9764-BC185A3799F2}" type="pres">
      <dgm:prSet presAssocID="{F751FAB2-FBA6-4629-B7EF-74F447152E49}" presName="aSpace" presStyleCnt="0"/>
      <dgm:spPr/>
    </dgm:pt>
    <dgm:pt modelId="{FE3061BA-1B04-46AA-96A7-7A84D6079274}" type="pres">
      <dgm:prSet presAssocID="{2BD245A5-3107-4BED-A7CA-88650A146769}" presName="compNode" presStyleCnt="0"/>
      <dgm:spPr/>
    </dgm:pt>
    <dgm:pt modelId="{2A98DE30-FEB7-445D-A4C5-CB49C142CB70}" type="pres">
      <dgm:prSet presAssocID="{2BD245A5-3107-4BED-A7CA-88650A146769}" presName="noGeometry" presStyleCnt="0"/>
      <dgm:spPr/>
    </dgm:pt>
    <dgm:pt modelId="{33733953-AD8A-40A9-AF6B-3439D5300F9F}" type="pres">
      <dgm:prSet presAssocID="{2BD245A5-3107-4BED-A7CA-88650A146769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7C3B7-E5B3-4829-B07C-1DF38DF47F98}" type="pres">
      <dgm:prSet presAssocID="{2BD245A5-3107-4BED-A7CA-88650A146769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B8C3AD3A-8224-40FF-90EC-0CCB7ADF3E75}" type="pres">
      <dgm:prSet presAssocID="{2BD245A5-3107-4BED-A7CA-88650A146769}" presName="parentText" presStyleLbl="node1" presStyleIdx="1" presStyleCnt="2" custScaleX="178939" custScaleY="1747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FAEC8-35F0-4E61-95EB-B8E7E4BF0C87}" type="presOf" srcId="{F57E78EC-820B-4507-8892-665AE9A198B3}" destId="{32308D1B-F71D-43C2-B5AE-4F303B7E0C5A}" srcOrd="0" destOrd="0" presId="urn:microsoft.com/office/officeart/2005/8/layout/hProcess6"/>
    <dgm:cxn modelId="{3453069B-0F17-41B2-9B16-226A11F99939}" type="presOf" srcId="{2BD245A5-3107-4BED-A7CA-88650A146769}" destId="{B8C3AD3A-8224-40FF-90EC-0CCB7ADF3E75}" srcOrd="0" destOrd="0" presId="urn:microsoft.com/office/officeart/2005/8/layout/hProcess6"/>
    <dgm:cxn modelId="{3E1CECAE-54FC-4EE1-AC41-52AA4AFB8EC9}" type="presOf" srcId="{621D61FD-E289-450C-AA57-C37E127FFDBB}" destId="{33733953-AD8A-40A9-AF6B-3439D5300F9F}" srcOrd="0" destOrd="0" presId="urn:microsoft.com/office/officeart/2005/8/layout/hProcess6"/>
    <dgm:cxn modelId="{8B5322E6-DB04-46DA-84D9-4D72CE3A84D9}" srcId="{2BD245A5-3107-4BED-A7CA-88650A146769}" destId="{621D61FD-E289-450C-AA57-C37E127FFDBB}" srcOrd="0" destOrd="0" parTransId="{7D778F35-A1D4-4F75-8DB2-C5C199E0FB05}" sibTransId="{84ADB5F5-4DF9-4BF9-A695-095A01C8FB84}"/>
    <dgm:cxn modelId="{D8B3DCCB-B495-4259-8EC5-D98B646CA1C0}" srcId="{D97A5C31-DA68-48DB-A6F3-43C6B49066B7}" destId="{F751FAB2-FBA6-4629-B7EF-74F447152E49}" srcOrd="0" destOrd="0" parTransId="{DD925EC3-0BAD-433C-9B89-511ADC053436}" sibTransId="{1003975D-977B-4B78-9636-E7C34CBAE65E}"/>
    <dgm:cxn modelId="{97E2B00D-A465-4AE5-8D44-A4F1A1827FDF}" srcId="{F751FAB2-FBA6-4629-B7EF-74F447152E49}" destId="{F57E78EC-820B-4507-8892-665AE9A198B3}" srcOrd="0" destOrd="0" parTransId="{9C4D749E-2F58-488D-AC46-836FDE02AC45}" sibTransId="{4B88B69A-6C94-4DA3-965E-D22DFF66352E}"/>
    <dgm:cxn modelId="{DAEDFA8C-8DFF-4F13-BF74-C5A463489020}" type="presOf" srcId="{F57E78EC-820B-4507-8892-665AE9A198B3}" destId="{431B4FE6-4CD0-4158-B081-71D44A354CC9}" srcOrd="1" destOrd="0" presId="urn:microsoft.com/office/officeart/2005/8/layout/hProcess6"/>
    <dgm:cxn modelId="{2583A184-603F-4493-8672-8F2147B1B6D0}" type="presOf" srcId="{621D61FD-E289-450C-AA57-C37E127FFDBB}" destId="{AD37C3B7-E5B3-4829-B07C-1DF38DF47F98}" srcOrd="1" destOrd="0" presId="urn:microsoft.com/office/officeart/2005/8/layout/hProcess6"/>
    <dgm:cxn modelId="{9E4266A3-F40F-4F36-AE0B-5E89FFF89F02}" type="presOf" srcId="{F751FAB2-FBA6-4629-B7EF-74F447152E49}" destId="{E89A8008-57E8-4E5B-8077-1B0087AEBA57}" srcOrd="0" destOrd="0" presId="urn:microsoft.com/office/officeart/2005/8/layout/hProcess6"/>
    <dgm:cxn modelId="{04C5DED2-679C-45B3-A9F3-7A5DD1D11177}" type="presOf" srcId="{D97A5C31-DA68-48DB-A6F3-43C6B49066B7}" destId="{3F053FF7-A85B-4AD3-9D87-B39C6B1D6B67}" srcOrd="0" destOrd="0" presId="urn:microsoft.com/office/officeart/2005/8/layout/hProcess6"/>
    <dgm:cxn modelId="{1162159E-200A-43E9-83B6-CF5AD602F054}" srcId="{D97A5C31-DA68-48DB-A6F3-43C6B49066B7}" destId="{2BD245A5-3107-4BED-A7CA-88650A146769}" srcOrd="1" destOrd="0" parTransId="{EB18F668-3117-4634-9F7B-B2C98A2B4507}" sibTransId="{E00E8500-FE5C-4ABF-A1C9-E65C2C05AA54}"/>
    <dgm:cxn modelId="{6EC69F26-0F9D-433D-B9E8-858BC11AF8DD}" type="presParOf" srcId="{3F053FF7-A85B-4AD3-9D87-B39C6B1D6B67}" destId="{D0BC9985-4C64-47EE-AE98-8A830D6F541D}" srcOrd="0" destOrd="0" presId="urn:microsoft.com/office/officeart/2005/8/layout/hProcess6"/>
    <dgm:cxn modelId="{DCA9AD81-A76A-42CB-A8FD-561D8377DE0C}" type="presParOf" srcId="{D0BC9985-4C64-47EE-AE98-8A830D6F541D}" destId="{B8E143EA-1E12-4848-8166-C440538E9AE9}" srcOrd="0" destOrd="0" presId="urn:microsoft.com/office/officeart/2005/8/layout/hProcess6"/>
    <dgm:cxn modelId="{05DAAE5A-2250-408E-A7D0-2FD57F8DF473}" type="presParOf" srcId="{D0BC9985-4C64-47EE-AE98-8A830D6F541D}" destId="{32308D1B-F71D-43C2-B5AE-4F303B7E0C5A}" srcOrd="1" destOrd="0" presId="urn:microsoft.com/office/officeart/2005/8/layout/hProcess6"/>
    <dgm:cxn modelId="{614CECA9-F121-4BD6-881D-8C26549A07FC}" type="presParOf" srcId="{D0BC9985-4C64-47EE-AE98-8A830D6F541D}" destId="{431B4FE6-4CD0-4158-B081-71D44A354CC9}" srcOrd="2" destOrd="0" presId="urn:microsoft.com/office/officeart/2005/8/layout/hProcess6"/>
    <dgm:cxn modelId="{73E45017-BCC1-4168-92DB-1EA20DEB602B}" type="presParOf" srcId="{D0BC9985-4C64-47EE-AE98-8A830D6F541D}" destId="{E89A8008-57E8-4E5B-8077-1B0087AEBA57}" srcOrd="3" destOrd="0" presId="urn:microsoft.com/office/officeart/2005/8/layout/hProcess6"/>
    <dgm:cxn modelId="{45A6F8B5-305F-4D5A-9143-EEEDADA5336A}" type="presParOf" srcId="{3F053FF7-A85B-4AD3-9D87-B39C6B1D6B67}" destId="{BB554B44-8275-4ADC-9764-BC185A3799F2}" srcOrd="1" destOrd="0" presId="urn:microsoft.com/office/officeart/2005/8/layout/hProcess6"/>
    <dgm:cxn modelId="{44221EE4-93BE-4018-8A5E-16C6AFC65528}" type="presParOf" srcId="{3F053FF7-A85B-4AD3-9D87-B39C6B1D6B67}" destId="{FE3061BA-1B04-46AA-96A7-7A84D6079274}" srcOrd="2" destOrd="0" presId="urn:microsoft.com/office/officeart/2005/8/layout/hProcess6"/>
    <dgm:cxn modelId="{D83C843A-9230-4036-B4E4-BB3A69354AC4}" type="presParOf" srcId="{FE3061BA-1B04-46AA-96A7-7A84D6079274}" destId="{2A98DE30-FEB7-445D-A4C5-CB49C142CB70}" srcOrd="0" destOrd="0" presId="urn:microsoft.com/office/officeart/2005/8/layout/hProcess6"/>
    <dgm:cxn modelId="{AA64C47B-56EB-4CA2-BB88-675FFD4558BB}" type="presParOf" srcId="{FE3061BA-1B04-46AA-96A7-7A84D6079274}" destId="{33733953-AD8A-40A9-AF6B-3439D5300F9F}" srcOrd="1" destOrd="0" presId="urn:microsoft.com/office/officeart/2005/8/layout/hProcess6"/>
    <dgm:cxn modelId="{8760AA7E-4E9A-43C1-8D0C-BEDAB2E82BC7}" type="presParOf" srcId="{FE3061BA-1B04-46AA-96A7-7A84D6079274}" destId="{AD37C3B7-E5B3-4829-B07C-1DF38DF47F98}" srcOrd="2" destOrd="0" presId="urn:microsoft.com/office/officeart/2005/8/layout/hProcess6"/>
    <dgm:cxn modelId="{DA1E661B-C03C-43AF-8F7B-30784803658D}" type="presParOf" srcId="{FE3061BA-1B04-46AA-96A7-7A84D6079274}" destId="{B8C3AD3A-8224-40FF-90EC-0CCB7ADF3E75}" srcOrd="3" destOrd="0" presId="urn:microsoft.com/office/officeart/2005/8/layout/hProcess6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AE1DCA1-C79A-47A9-9012-B34A418FA57D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020BA-EF83-4EF5-A746-FDD1C6E58A5C}">
      <dgm:prSet phldrT="[Text]" custT="1"/>
      <dgm:spPr/>
      <dgm:t>
        <a:bodyPr/>
        <a:lstStyle/>
        <a:p>
          <a:r>
            <a:rPr lang="sr-Latn-RS" sz="1900" dirty="0" smtClean="0"/>
            <a:t>Radna odjeća i oprema</a:t>
          </a:r>
        </a:p>
        <a:p>
          <a:r>
            <a:rPr lang="sr-Latn-RS" sz="1900" dirty="0" smtClean="0"/>
            <a:t>Segment Swisslion industrija alata</a:t>
          </a:r>
          <a:endParaRPr lang="en-US" sz="1900" dirty="0"/>
        </a:p>
      </dgm:t>
    </dgm:pt>
    <dgm:pt modelId="{B4B3AE58-85C1-479A-92E0-62422454E654}" type="parTrans" cxnId="{0738F51A-6387-422F-85B8-CE5D22F5F8C9}">
      <dgm:prSet/>
      <dgm:spPr/>
      <dgm:t>
        <a:bodyPr/>
        <a:lstStyle/>
        <a:p>
          <a:endParaRPr lang="en-US"/>
        </a:p>
      </dgm:t>
    </dgm:pt>
    <dgm:pt modelId="{61737DDC-810A-40ED-AB4D-33617B7292E5}" type="sibTrans" cxnId="{0738F51A-6387-422F-85B8-CE5D22F5F8C9}">
      <dgm:prSet/>
      <dgm:spPr/>
      <dgm:t>
        <a:bodyPr/>
        <a:lstStyle/>
        <a:p>
          <a:endParaRPr lang="en-US"/>
        </a:p>
      </dgm:t>
    </dgm:pt>
    <dgm:pt modelId="{F326F598-C592-4123-A477-6A1A6D5A8BA1}">
      <dgm:prSet phldrT="[Text]" custT="1"/>
      <dgm:spPr/>
      <dgm:t>
        <a:bodyPr/>
        <a:lstStyle/>
        <a:p>
          <a:r>
            <a:rPr lang="sr-Latn-RS" sz="1900" dirty="0" smtClean="0"/>
            <a:t>Materijal i alati za praksu</a:t>
          </a:r>
        </a:p>
        <a:p>
          <a:r>
            <a:rPr lang="sr-Latn-RS" sz="1900" dirty="0" smtClean="0"/>
            <a:t>Elektro-hercego-vina HET Segment Elmat Swisslion industrija alata </a:t>
          </a:r>
          <a:endParaRPr lang="en-US" sz="1900" dirty="0"/>
        </a:p>
      </dgm:t>
    </dgm:pt>
    <dgm:pt modelId="{BB726010-B7EB-440F-9BE1-ACEA86F37F47}" type="parTrans" cxnId="{0215621E-FEAB-4E38-BD59-48A5CB47E24C}">
      <dgm:prSet/>
      <dgm:spPr/>
      <dgm:t>
        <a:bodyPr/>
        <a:lstStyle/>
        <a:p>
          <a:endParaRPr lang="en-US"/>
        </a:p>
      </dgm:t>
    </dgm:pt>
    <dgm:pt modelId="{1904ECCA-7982-465B-8F6F-FEE5A4DD57D0}" type="sibTrans" cxnId="{0215621E-FEAB-4E38-BD59-48A5CB47E24C}">
      <dgm:prSet/>
      <dgm:spPr/>
      <dgm:t>
        <a:bodyPr/>
        <a:lstStyle/>
        <a:p>
          <a:endParaRPr lang="en-US"/>
        </a:p>
      </dgm:t>
    </dgm:pt>
    <dgm:pt modelId="{7D06050D-ECE9-4AAB-BB04-2883CE86761E}">
      <dgm:prSet phldrT="[Text]" custT="1"/>
      <dgm:spPr/>
      <dgm:t>
        <a:bodyPr/>
        <a:lstStyle/>
        <a:p>
          <a:endParaRPr lang="sr-Latn-RS" sz="1900" dirty="0" smtClean="0"/>
        </a:p>
        <a:p>
          <a:r>
            <a:rPr lang="sr-Latn-RS" sz="1900" dirty="0" smtClean="0"/>
            <a:t>Naknada za prevoz</a:t>
          </a:r>
        </a:p>
        <a:p>
          <a:endParaRPr lang="en-US" sz="1900" dirty="0"/>
        </a:p>
      </dgm:t>
    </dgm:pt>
    <dgm:pt modelId="{10B7E219-95E2-4DE0-A577-2C4B2521488E}" type="parTrans" cxnId="{82977D92-DED8-4B42-9909-16EA444C60B6}">
      <dgm:prSet/>
      <dgm:spPr/>
      <dgm:t>
        <a:bodyPr/>
        <a:lstStyle/>
        <a:p>
          <a:endParaRPr lang="en-US"/>
        </a:p>
      </dgm:t>
    </dgm:pt>
    <dgm:pt modelId="{A5DD7DB3-75C7-41CF-93B4-373D29092FAB}" type="sibTrans" cxnId="{82977D92-DED8-4B42-9909-16EA444C60B6}">
      <dgm:prSet/>
      <dgm:spPr/>
      <dgm:t>
        <a:bodyPr/>
        <a:lstStyle/>
        <a:p>
          <a:endParaRPr lang="en-US"/>
        </a:p>
      </dgm:t>
    </dgm:pt>
    <dgm:pt modelId="{B54143DB-DFC3-4C51-AE6A-F4D07F385B9B}">
      <dgm:prSet custT="1"/>
      <dgm:spPr/>
      <dgm:t>
        <a:bodyPr/>
        <a:lstStyle/>
        <a:p>
          <a:pPr algn="ctr"/>
          <a:r>
            <a:rPr lang="sr-Latn-RS" sz="1900" dirty="0" smtClean="0"/>
            <a:t>Dodatno osigura-nje od nesreće </a:t>
          </a:r>
          <a:endParaRPr lang="en-US" sz="1900" dirty="0"/>
        </a:p>
      </dgm:t>
    </dgm:pt>
    <dgm:pt modelId="{48A90C85-A024-445E-8C22-A9D819340E14}" type="parTrans" cxnId="{A3E679F1-12E9-4605-8A9C-414AE437F4D0}">
      <dgm:prSet/>
      <dgm:spPr/>
      <dgm:t>
        <a:bodyPr/>
        <a:lstStyle/>
        <a:p>
          <a:endParaRPr lang="en-US"/>
        </a:p>
      </dgm:t>
    </dgm:pt>
    <dgm:pt modelId="{193B97FF-3906-4D48-A7EC-3578E4251544}" type="sibTrans" cxnId="{A3E679F1-12E9-4605-8A9C-414AE437F4D0}">
      <dgm:prSet/>
      <dgm:spPr/>
      <dgm:t>
        <a:bodyPr/>
        <a:lstStyle/>
        <a:p>
          <a:endParaRPr lang="en-US"/>
        </a:p>
      </dgm:t>
    </dgm:pt>
    <dgm:pt modelId="{EF6901C4-206E-413B-B19A-AAB73767E3B3}">
      <dgm:prSet custT="1"/>
      <dgm:spPr/>
      <dgm:t>
        <a:bodyPr/>
        <a:lstStyle/>
        <a:p>
          <a:r>
            <a:rPr lang="sr-Latn-RS" sz="1900" dirty="0" smtClean="0"/>
            <a:t>Topli obrok</a:t>
          </a:r>
        </a:p>
        <a:p>
          <a:r>
            <a:rPr lang="sr-Latn-RS" sz="1900" smtClean="0"/>
            <a:t>Elmat</a:t>
          </a:r>
          <a:endParaRPr lang="en-US" sz="1900" dirty="0"/>
        </a:p>
      </dgm:t>
    </dgm:pt>
    <dgm:pt modelId="{4122D9A8-069E-4C11-A9F1-E6C17A95EC89}" type="parTrans" cxnId="{46431C0F-DD8B-47F6-A71F-0D86C5C47588}">
      <dgm:prSet/>
      <dgm:spPr/>
      <dgm:t>
        <a:bodyPr/>
        <a:lstStyle/>
        <a:p>
          <a:endParaRPr lang="en-US"/>
        </a:p>
      </dgm:t>
    </dgm:pt>
    <dgm:pt modelId="{2B74DD02-4D57-429C-A865-B09DF92433AF}" type="sibTrans" cxnId="{46431C0F-DD8B-47F6-A71F-0D86C5C47588}">
      <dgm:prSet/>
      <dgm:spPr/>
      <dgm:t>
        <a:bodyPr/>
        <a:lstStyle/>
        <a:p>
          <a:endParaRPr lang="en-US"/>
        </a:p>
      </dgm:t>
    </dgm:pt>
    <dgm:pt modelId="{7640907A-ACCB-41BE-B8EF-43F2DC989EB0}">
      <dgm:prSet custT="1"/>
      <dgm:spPr/>
      <dgm:t>
        <a:bodyPr/>
        <a:lstStyle/>
        <a:p>
          <a:r>
            <a:rPr lang="sr-Latn-RS" sz="1900" dirty="0" smtClean="0"/>
            <a:t>Novčana nagrada</a:t>
          </a:r>
          <a:endParaRPr lang="en-US" sz="1900" dirty="0"/>
        </a:p>
      </dgm:t>
    </dgm:pt>
    <dgm:pt modelId="{29800CC4-819C-430A-B4CC-47066A091DF7}" type="parTrans" cxnId="{A0B215A0-18C3-4A9F-9566-931F31781F2E}">
      <dgm:prSet/>
      <dgm:spPr/>
      <dgm:t>
        <a:bodyPr/>
        <a:lstStyle/>
        <a:p>
          <a:endParaRPr lang="en-US"/>
        </a:p>
      </dgm:t>
    </dgm:pt>
    <dgm:pt modelId="{56B79EF5-83A5-407C-88C5-994253F3B86C}" type="sibTrans" cxnId="{A0B215A0-18C3-4A9F-9566-931F31781F2E}">
      <dgm:prSet/>
      <dgm:spPr/>
      <dgm:t>
        <a:bodyPr/>
        <a:lstStyle/>
        <a:p>
          <a:endParaRPr lang="en-US"/>
        </a:p>
      </dgm:t>
    </dgm:pt>
    <dgm:pt modelId="{AA8F64B7-B559-4A5C-97A0-802CD0F5DD11}">
      <dgm:prSet custT="1"/>
      <dgm:spPr/>
      <dgm:t>
        <a:bodyPr/>
        <a:lstStyle/>
        <a:p>
          <a:r>
            <a:rPr lang="sr-Latn-RS" sz="1900" dirty="0" smtClean="0"/>
            <a:t>Nadzor mentora</a:t>
          </a:r>
        </a:p>
        <a:p>
          <a:r>
            <a:rPr lang="sr-Latn-RS" sz="1900" dirty="0" smtClean="0"/>
            <a:t> Elektro-hercego-vina Segment HET RDT Swisslion</a:t>
          </a:r>
          <a:endParaRPr lang="en-US" sz="1900" dirty="0"/>
        </a:p>
      </dgm:t>
    </dgm:pt>
    <dgm:pt modelId="{0CBB6ADA-EDA1-4C2F-8659-58656E5CC616}" type="parTrans" cxnId="{F99FE1CF-D89F-40D4-89DF-FD00F943377A}">
      <dgm:prSet/>
      <dgm:spPr/>
      <dgm:t>
        <a:bodyPr/>
        <a:lstStyle/>
        <a:p>
          <a:endParaRPr lang="en-US"/>
        </a:p>
      </dgm:t>
    </dgm:pt>
    <dgm:pt modelId="{EF815198-B277-4391-8754-2DB651F9B9B6}" type="sibTrans" cxnId="{F99FE1CF-D89F-40D4-89DF-FD00F943377A}">
      <dgm:prSet/>
      <dgm:spPr/>
      <dgm:t>
        <a:bodyPr/>
        <a:lstStyle/>
        <a:p>
          <a:endParaRPr lang="en-US"/>
        </a:p>
      </dgm:t>
    </dgm:pt>
    <dgm:pt modelId="{F4A5D68F-11A3-4052-98E4-C1E853896C25}" type="pres">
      <dgm:prSet presAssocID="{9AE1DCA1-C79A-47A9-9012-B34A418FA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B9036-A3EF-4602-9458-347D3EF10820}" type="pres">
      <dgm:prSet presAssocID="{5C5020BA-EF83-4EF5-A746-FDD1C6E58A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C8CCC-F97A-4561-AB63-947129532DD5}" type="pres">
      <dgm:prSet presAssocID="{61737DDC-810A-40ED-AB4D-33617B7292E5}" presName="sibTrans" presStyleCnt="0"/>
      <dgm:spPr/>
    </dgm:pt>
    <dgm:pt modelId="{EFD13580-DE08-4BE1-9FFA-C98F924D83BA}" type="pres">
      <dgm:prSet presAssocID="{F326F598-C592-4123-A477-6A1A6D5A8B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9CD40-20D7-4323-842C-B9E132B60FEA}" type="pres">
      <dgm:prSet presAssocID="{1904ECCA-7982-465B-8F6F-FEE5A4DD57D0}" presName="sibTrans" presStyleCnt="0"/>
      <dgm:spPr/>
    </dgm:pt>
    <dgm:pt modelId="{67B35A1B-5D85-4CCD-BF54-E5F11D7BEFD5}" type="pres">
      <dgm:prSet presAssocID="{7D06050D-ECE9-4AAB-BB04-2883CE8676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EB7-705B-4165-8938-454C76C55211}" type="pres">
      <dgm:prSet presAssocID="{A5DD7DB3-75C7-41CF-93B4-373D29092FAB}" presName="sibTrans" presStyleCnt="0"/>
      <dgm:spPr/>
    </dgm:pt>
    <dgm:pt modelId="{CBB8507E-3FE7-4321-A1BB-86A396E0814A}" type="pres">
      <dgm:prSet presAssocID="{B54143DB-DFC3-4C51-AE6A-F4D07F385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41C5-6822-496E-AF9B-E25BAD41A739}" type="pres">
      <dgm:prSet presAssocID="{193B97FF-3906-4D48-A7EC-3578E4251544}" presName="sibTrans" presStyleCnt="0"/>
      <dgm:spPr/>
    </dgm:pt>
    <dgm:pt modelId="{1D2E038C-CF37-4113-9CF7-39210A81955D}" type="pres">
      <dgm:prSet presAssocID="{EF6901C4-206E-413B-B19A-AAB73767E3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F21C3-AE97-455D-8CCC-B3D4411F1E01}" type="pres">
      <dgm:prSet presAssocID="{2B74DD02-4D57-429C-A865-B09DF92433AF}" presName="sibTrans" presStyleCnt="0"/>
      <dgm:spPr/>
    </dgm:pt>
    <dgm:pt modelId="{1D086AFA-EB55-4498-B859-F8AAF3564C37}" type="pres">
      <dgm:prSet presAssocID="{7640907A-ACCB-41BE-B8EF-43F2DC989E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DB27-CDF8-4B85-A7C2-B84B8A6D4A99}" type="pres">
      <dgm:prSet presAssocID="{56B79EF5-83A5-407C-88C5-994253F3B86C}" presName="sibTrans" presStyleCnt="0"/>
      <dgm:spPr/>
    </dgm:pt>
    <dgm:pt modelId="{B0CAB353-F8EA-49FA-A029-94DDE6EA54FE}" type="pres">
      <dgm:prSet presAssocID="{AA8F64B7-B559-4A5C-97A0-802CD0F5DD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CBF25-D131-4B7C-86B9-04AB205C179D}" type="presOf" srcId="{EF6901C4-206E-413B-B19A-AAB73767E3B3}" destId="{1D2E038C-CF37-4113-9CF7-39210A81955D}" srcOrd="0" destOrd="0" presId="urn:microsoft.com/office/officeart/2005/8/layout/hList6"/>
    <dgm:cxn modelId="{38B09660-8B2C-4F66-85C7-E66E9263BE9F}" type="presOf" srcId="{5C5020BA-EF83-4EF5-A746-FDD1C6E58A5C}" destId="{C99B9036-A3EF-4602-9458-347D3EF10820}" srcOrd="0" destOrd="0" presId="urn:microsoft.com/office/officeart/2005/8/layout/hList6"/>
    <dgm:cxn modelId="{82977D92-DED8-4B42-9909-16EA444C60B6}" srcId="{9AE1DCA1-C79A-47A9-9012-B34A418FA57D}" destId="{7D06050D-ECE9-4AAB-BB04-2883CE86761E}" srcOrd="2" destOrd="0" parTransId="{10B7E219-95E2-4DE0-A577-2C4B2521488E}" sibTransId="{A5DD7DB3-75C7-41CF-93B4-373D29092FAB}"/>
    <dgm:cxn modelId="{A76A234B-3CC4-4B78-89AC-2BFA4EE5D2C7}" type="presOf" srcId="{7640907A-ACCB-41BE-B8EF-43F2DC989EB0}" destId="{1D086AFA-EB55-4498-B859-F8AAF3564C37}" srcOrd="0" destOrd="0" presId="urn:microsoft.com/office/officeart/2005/8/layout/hList6"/>
    <dgm:cxn modelId="{9243D87D-1770-4AC8-A45F-C748D6A949B3}" type="presOf" srcId="{7D06050D-ECE9-4AAB-BB04-2883CE86761E}" destId="{67B35A1B-5D85-4CCD-BF54-E5F11D7BEFD5}" srcOrd="0" destOrd="0" presId="urn:microsoft.com/office/officeart/2005/8/layout/hList6"/>
    <dgm:cxn modelId="{F93DCFC5-F77D-4096-AFC8-29778F4A90DC}" type="presOf" srcId="{AA8F64B7-B559-4A5C-97A0-802CD0F5DD11}" destId="{B0CAB353-F8EA-49FA-A029-94DDE6EA54FE}" srcOrd="0" destOrd="0" presId="urn:microsoft.com/office/officeart/2005/8/layout/hList6"/>
    <dgm:cxn modelId="{57BD85CA-9110-4D90-BF9A-7390BF5AED5B}" type="presOf" srcId="{9AE1DCA1-C79A-47A9-9012-B34A418FA57D}" destId="{F4A5D68F-11A3-4052-98E4-C1E853896C25}" srcOrd="0" destOrd="0" presId="urn:microsoft.com/office/officeart/2005/8/layout/hList6"/>
    <dgm:cxn modelId="{A0B215A0-18C3-4A9F-9566-931F31781F2E}" srcId="{9AE1DCA1-C79A-47A9-9012-B34A418FA57D}" destId="{7640907A-ACCB-41BE-B8EF-43F2DC989EB0}" srcOrd="5" destOrd="0" parTransId="{29800CC4-819C-430A-B4CC-47066A091DF7}" sibTransId="{56B79EF5-83A5-407C-88C5-994253F3B86C}"/>
    <dgm:cxn modelId="{0215621E-FEAB-4E38-BD59-48A5CB47E24C}" srcId="{9AE1DCA1-C79A-47A9-9012-B34A418FA57D}" destId="{F326F598-C592-4123-A477-6A1A6D5A8BA1}" srcOrd="1" destOrd="0" parTransId="{BB726010-B7EB-440F-9BE1-ACEA86F37F47}" sibTransId="{1904ECCA-7982-465B-8F6F-FEE5A4DD57D0}"/>
    <dgm:cxn modelId="{0738F51A-6387-422F-85B8-CE5D22F5F8C9}" srcId="{9AE1DCA1-C79A-47A9-9012-B34A418FA57D}" destId="{5C5020BA-EF83-4EF5-A746-FDD1C6E58A5C}" srcOrd="0" destOrd="0" parTransId="{B4B3AE58-85C1-479A-92E0-62422454E654}" sibTransId="{61737DDC-810A-40ED-AB4D-33617B7292E5}"/>
    <dgm:cxn modelId="{3BEAB4A7-CB2D-4103-B1F1-A9C11ACE51DA}" type="presOf" srcId="{B54143DB-DFC3-4C51-AE6A-F4D07F385B9B}" destId="{CBB8507E-3FE7-4321-A1BB-86A396E0814A}" srcOrd="0" destOrd="0" presId="urn:microsoft.com/office/officeart/2005/8/layout/hList6"/>
    <dgm:cxn modelId="{5AD23941-5B00-434C-B4A3-7303416CD7B3}" type="presOf" srcId="{F326F598-C592-4123-A477-6A1A6D5A8BA1}" destId="{EFD13580-DE08-4BE1-9FFA-C98F924D83BA}" srcOrd="0" destOrd="0" presId="urn:microsoft.com/office/officeart/2005/8/layout/hList6"/>
    <dgm:cxn modelId="{F99FE1CF-D89F-40D4-89DF-FD00F943377A}" srcId="{9AE1DCA1-C79A-47A9-9012-B34A418FA57D}" destId="{AA8F64B7-B559-4A5C-97A0-802CD0F5DD11}" srcOrd="6" destOrd="0" parTransId="{0CBB6ADA-EDA1-4C2F-8659-58656E5CC616}" sibTransId="{EF815198-B277-4391-8754-2DB651F9B9B6}"/>
    <dgm:cxn modelId="{46431C0F-DD8B-47F6-A71F-0D86C5C47588}" srcId="{9AE1DCA1-C79A-47A9-9012-B34A418FA57D}" destId="{EF6901C4-206E-413B-B19A-AAB73767E3B3}" srcOrd="4" destOrd="0" parTransId="{4122D9A8-069E-4C11-A9F1-E6C17A95EC89}" sibTransId="{2B74DD02-4D57-429C-A865-B09DF92433AF}"/>
    <dgm:cxn modelId="{A3E679F1-12E9-4605-8A9C-414AE437F4D0}" srcId="{9AE1DCA1-C79A-47A9-9012-B34A418FA57D}" destId="{B54143DB-DFC3-4C51-AE6A-F4D07F385B9B}" srcOrd="3" destOrd="0" parTransId="{48A90C85-A024-445E-8C22-A9D819340E14}" sibTransId="{193B97FF-3906-4D48-A7EC-3578E4251544}"/>
    <dgm:cxn modelId="{4DD1D118-ADF3-4AC6-B86B-B5995702BEC8}" type="presParOf" srcId="{F4A5D68F-11A3-4052-98E4-C1E853896C25}" destId="{C99B9036-A3EF-4602-9458-347D3EF10820}" srcOrd="0" destOrd="0" presId="urn:microsoft.com/office/officeart/2005/8/layout/hList6"/>
    <dgm:cxn modelId="{D7DA86C8-ED52-4358-9CE9-F3F3CE722123}" type="presParOf" srcId="{F4A5D68F-11A3-4052-98E4-C1E853896C25}" destId="{960C8CCC-F97A-4561-AB63-947129532DD5}" srcOrd="1" destOrd="0" presId="urn:microsoft.com/office/officeart/2005/8/layout/hList6"/>
    <dgm:cxn modelId="{4CAB9186-66B0-406D-9A87-F2E86D70B3A1}" type="presParOf" srcId="{F4A5D68F-11A3-4052-98E4-C1E853896C25}" destId="{EFD13580-DE08-4BE1-9FFA-C98F924D83BA}" srcOrd="2" destOrd="0" presId="urn:microsoft.com/office/officeart/2005/8/layout/hList6"/>
    <dgm:cxn modelId="{C7CEF8B6-3527-4D93-8ADF-923AB6BBF12E}" type="presParOf" srcId="{F4A5D68F-11A3-4052-98E4-C1E853896C25}" destId="{25F9CD40-20D7-4323-842C-B9E132B60FEA}" srcOrd="3" destOrd="0" presId="urn:microsoft.com/office/officeart/2005/8/layout/hList6"/>
    <dgm:cxn modelId="{C7B7A52A-8CED-432E-A300-8F1766CE3E53}" type="presParOf" srcId="{F4A5D68F-11A3-4052-98E4-C1E853896C25}" destId="{67B35A1B-5D85-4CCD-BF54-E5F11D7BEFD5}" srcOrd="4" destOrd="0" presId="urn:microsoft.com/office/officeart/2005/8/layout/hList6"/>
    <dgm:cxn modelId="{EF80C605-3F54-418F-8EEE-E4EA2DBF44BA}" type="presParOf" srcId="{F4A5D68F-11A3-4052-98E4-C1E853896C25}" destId="{32D34EB7-705B-4165-8938-454C76C55211}" srcOrd="5" destOrd="0" presId="urn:microsoft.com/office/officeart/2005/8/layout/hList6"/>
    <dgm:cxn modelId="{5E4335A1-C2C8-43AA-A5AC-8F4B729FE9CE}" type="presParOf" srcId="{F4A5D68F-11A3-4052-98E4-C1E853896C25}" destId="{CBB8507E-3FE7-4321-A1BB-86A396E0814A}" srcOrd="6" destOrd="0" presId="urn:microsoft.com/office/officeart/2005/8/layout/hList6"/>
    <dgm:cxn modelId="{32B9914A-2D20-4674-BFA4-5B1D29150696}" type="presParOf" srcId="{F4A5D68F-11A3-4052-98E4-C1E853896C25}" destId="{D1E241C5-6822-496E-AF9B-E25BAD41A739}" srcOrd="7" destOrd="0" presId="urn:microsoft.com/office/officeart/2005/8/layout/hList6"/>
    <dgm:cxn modelId="{FC1CE82F-1211-4FA9-BCE1-9CC4DEBC8604}" type="presParOf" srcId="{F4A5D68F-11A3-4052-98E4-C1E853896C25}" destId="{1D2E038C-CF37-4113-9CF7-39210A81955D}" srcOrd="8" destOrd="0" presId="urn:microsoft.com/office/officeart/2005/8/layout/hList6"/>
    <dgm:cxn modelId="{B5FD85C3-0E6E-4ABB-B297-C05A4AD9B003}" type="presParOf" srcId="{F4A5D68F-11A3-4052-98E4-C1E853896C25}" destId="{713F21C3-AE97-455D-8CCC-B3D4411F1E01}" srcOrd="9" destOrd="0" presId="urn:microsoft.com/office/officeart/2005/8/layout/hList6"/>
    <dgm:cxn modelId="{D0417D02-57F3-4E59-A9B8-40402ADFF362}" type="presParOf" srcId="{F4A5D68F-11A3-4052-98E4-C1E853896C25}" destId="{1D086AFA-EB55-4498-B859-F8AAF3564C37}" srcOrd="10" destOrd="0" presId="urn:microsoft.com/office/officeart/2005/8/layout/hList6"/>
    <dgm:cxn modelId="{F9EA13C4-2053-4704-9757-837085B580DD}" type="presParOf" srcId="{F4A5D68F-11A3-4052-98E4-C1E853896C25}" destId="{D69CDB27-CDF8-4B85-A7C2-B84B8A6D4A99}" srcOrd="11" destOrd="0" presId="urn:microsoft.com/office/officeart/2005/8/layout/hList6"/>
    <dgm:cxn modelId="{BA5A4FEC-3B55-4F14-A534-843C725C8D65}" type="presParOf" srcId="{F4A5D68F-11A3-4052-98E4-C1E853896C25}" destId="{B0CAB353-F8EA-49FA-A029-94DDE6EA54F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9AE1DCA1-C79A-47A9-9012-B34A418FA57D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5020BA-EF83-4EF5-A746-FDD1C6E58A5C}">
      <dgm:prSet phldrT="[Text]" custT="1"/>
      <dgm:spPr/>
      <dgm:t>
        <a:bodyPr/>
        <a:lstStyle/>
        <a:p>
          <a:r>
            <a:rPr lang="sr-Latn-RS" sz="1900" dirty="0" smtClean="0"/>
            <a:t>Radna odjeća i oprema</a:t>
          </a:r>
        </a:p>
        <a:p>
          <a:r>
            <a:rPr lang="sr-Latn-RS" sz="1900" dirty="0" smtClean="0"/>
            <a:t>Segment</a:t>
          </a:r>
          <a:endParaRPr lang="en-US" sz="1900" dirty="0"/>
        </a:p>
      </dgm:t>
    </dgm:pt>
    <dgm:pt modelId="{B4B3AE58-85C1-479A-92E0-62422454E654}" type="parTrans" cxnId="{0738F51A-6387-422F-85B8-CE5D22F5F8C9}">
      <dgm:prSet/>
      <dgm:spPr/>
      <dgm:t>
        <a:bodyPr/>
        <a:lstStyle/>
        <a:p>
          <a:endParaRPr lang="en-US"/>
        </a:p>
      </dgm:t>
    </dgm:pt>
    <dgm:pt modelId="{61737DDC-810A-40ED-AB4D-33617B7292E5}" type="sibTrans" cxnId="{0738F51A-6387-422F-85B8-CE5D22F5F8C9}">
      <dgm:prSet/>
      <dgm:spPr/>
      <dgm:t>
        <a:bodyPr/>
        <a:lstStyle/>
        <a:p>
          <a:endParaRPr lang="en-US"/>
        </a:p>
      </dgm:t>
    </dgm:pt>
    <dgm:pt modelId="{F326F598-C592-4123-A477-6A1A6D5A8BA1}">
      <dgm:prSet phldrT="[Text]" custT="1"/>
      <dgm:spPr/>
      <dgm:t>
        <a:bodyPr/>
        <a:lstStyle/>
        <a:p>
          <a:r>
            <a:rPr lang="sr-Latn-RS" sz="1900" dirty="0" smtClean="0"/>
            <a:t>Materijal i alati za praksu</a:t>
          </a:r>
        </a:p>
        <a:p>
          <a:r>
            <a:rPr lang="sr-Latn-RS" sz="1900" dirty="0" smtClean="0"/>
            <a:t>Elektro-hercego-vina HET Segment IAT STA-NDARD</a:t>
          </a:r>
          <a:endParaRPr lang="en-US" sz="1900" dirty="0"/>
        </a:p>
      </dgm:t>
    </dgm:pt>
    <dgm:pt modelId="{BB726010-B7EB-440F-9BE1-ACEA86F37F47}" type="parTrans" cxnId="{0215621E-FEAB-4E38-BD59-48A5CB47E24C}">
      <dgm:prSet/>
      <dgm:spPr/>
      <dgm:t>
        <a:bodyPr/>
        <a:lstStyle/>
        <a:p>
          <a:endParaRPr lang="en-US"/>
        </a:p>
      </dgm:t>
    </dgm:pt>
    <dgm:pt modelId="{1904ECCA-7982-465B-8F6F-FEE5A4DD57D0}" type="sibTrans" cxnId="{0215621E-FEAB-4E38-BD59-48A5CB47E24C}">
      <dgm:prSet/>
      <dgm:spPr/>
      <dgm:t>
        <a:bodyPr/>
        <a:lstStyle/>
        <a:p>
          <a:endParaRPr lang="en-US"/>
        </a:p>
      </dgm:t>
    </dgm:pt>
    <dgm:pt modelId="{7D06050D-ECE9-4AAB-BB04-2883CE86761E}">
      <dgm:prSet phldrT="[Text]" custT="1"/>
      <dgm:spPr/>
      <dgm:t>
        <a:bodyPr/>
        <a:lstStyle/>
        <a:p>
          <a:endParaRPr lang="sr-Latn-RS" sz="1900" dirty="0" smtClean="0"/>
        </a:p>
        <a:p>
          <a:r>
            <a:rPr lang="sr-Latn-RS" sz="1900" dirty="0" smtClean="0"/>
            <a:t>Naknada za prevoz</a:t>
          </a:r>
        </a:p>
        <a:p>
          <a:endParaRPr lang="en-US" sz="1900" dirty="0"/>
        </a:p>
      </dgm:t>
    </dgm:pt>
    <dgm:pt modelId="{10B7E219-95E2-4DE0-A577-2C4B2521488E}" type="parTrans" cxnId="{82977D92-DED8-4B42-9909-16EA444C60B6}">
      <dgm:prSet/>
      <dgm:spPr/>
      <dgm:t>
        <a:bodyPr/>
        <a:lstStyle/>
        <a:p>
          <a:endParaRPr lang="en-US"/>
        </a:p>
      </dgm:t>
    </dgm:pt>
    <dgm:pt modelId="{A5DD7DB3-75C7-41CF-93B4-373D29092FAB}" type="sibTrans" cxnId="{82977D92-DED8-4B42-9909-16EA444C60B6}">
      <dgm:prSet/>
      <dgm:spPr/>
      <dgm:t>
        <a:bodyPr/>
        <a:lstStyle/>
        <a:p>
          <a:endParaRPr lang="en-US"/>
        </a:p>
      </dgm:t>
    </dgm:pt>
    <dgm:pt modelId="{B54143DB-DFC3-4C51-AE6A-F4D07F385B9B}">
      <dgm:prSet custT="1"/>
      <dgm:spPr/>
      <dgm:t>
        <a:bodyPr/>
        <a:lstStyle/>
        <a:p>
          <a:pPr algn="ctr"/>
          <a:r>
            <a:rPr lang="sr-Latn-RS" sz="1900" dirty="0" smtClean="0"/>
            <a:t>Dodatno osigura-nje od nesreće </a:t>
          </a:r>
          <a:endParaRPr lang="en-US" sz="1900" dirty="0"/>
        </a:p>
      </dgm:t>
    </dgm:pt>
    <dgm:pt modelId="{48A90C85-A024-445E-8C22-A9D819340E14}" type="parTrans" cxnId="{A3E679F1-12E9-4605-8A9C-414AE437F4D0}">
      <dgm:prSet/>
      <dgm:spPr/>
      <dgm:t>
        <a:bodyPr/>
        <a:lstStyle/>
        <a:p>
          <a:endParaRPr lang="en-US"/>
        </a:p>
      </dgm:t>
    </dgm:pt>
    <dgm:pt modelId="{193B97FF-3906-4D48-A7EC-3578E4251544}" type="sibTrans" cxnId="{A3E679F1-12E9-4605-8A9C-414AE437F4D0}">
      <dgm:prSet/>
      <dgm:spPr/>
      <dgm:t>
        <a:bodyPr/>
        <a:lstStyle/>
        <a:p>
          <a:endParaRPr lang="en-US"/>
        </a:p>
      </dgm:t>
    </dgm:pt>
    <dgm:pt modelId="{EF6901C4-206E-413B-B19A-AAB73767E3B3}">
      <dgm:prSet custT="1"/>
      <dgm:spPr/>
      <dgm:t>
        <a:bodyPr/>
        <a:lstStyle/>
        <a:p>
          <a:r>
            <a:rPr lang="sr-Latn-RS" sz="1900" dirty="0" smtClean="0"/>
            <a:t>Topli obrok</a:t>
          </a:r>
        </a:p>
      </dgm:t>
    </dgm:pt>
    <dgm:pt modelId="{4122D9A8-069E-4C11-A9F1-E6C17A95EC89}" type="parTrans" cxnId="{46431C0F-DD8B-47F6-A71F-0D86C5C47588}">
      <dgm:prSet/>
      <dgm:spPr/>
      <dgm:t>
        <a:bodyPr/>
        <a:lstStyle/>
        <a:p>
          <a:endParaRPr lang="en-US"/>
        </a:p>
      </dgm:t>
    </dgm:pt>
    <dgm:pt modelId="{2B74DD02-4D57-429C-A865-B09DF92433AF}" type="sibTrans" cxnId="{46431C0F-DD8B-47F6-A71F-0D86C5C47588}">
      <dgm:prSet/>
      <dgm:spPr/>
      <dgm:t>
        <a:bodyPr/>
        <a:lstStyle/>
        <a:p>
          <a:endParaRPr lang="en-US"/>
        </a:p>
      </dgm:t>
    </dgm:pt>
    <dgm:pt modelId="{7640907A-ACCB-41BE-B8EF-43F2DC989EB0}">
      <dgm:prSet custT="1"/>
      <dgm:spPr/>
      <dgm:t>
        <a:bodyPr/>
        <a:lstStyle/>
        <a:p>
          <a:r>
            <a:rPr lang="sr-Latn-RS" sz="1900" dirty="0" smtClean="0"/>
            <a:t>Novčana nagrada</a:t>
          </a:r>
          <a:endParaRPr lang="en-US" sz="1900" dirty="0"/>
        </a:p>
      </dgm:t>
    </dgm:pt>
    <dgm:pt modelId="{29800CC4-819C-430A-B4CC-47066A091DF7}" type="parTrans" cxnId="{A0B215A0-18C3-4A9F-9566-931F31781F2E}">
      <dgm:prSet/>
      <dgm:spPr/>
      <dgm:t>
        <a:bodyPr/>
        <a:lstStyle/>
        <a:p>
          <a:endParaRPr lang="en-US"/>
        </a:p>
      </dgm:t>
    </dgm:pt>
    <dgm:pt modelId="{56B79EF5-83A5-407C-88C5-994253F3B86C}" type="sibTrans" cxnId="{A0B215A0-18C3-4A9F-9566-931F31781F2E}">
      <dgm:prSet/>
      <dgm:spPr/>
      <dgm:t>
        <a:bodyPr/>
        <a:lstStyle/>
        <a:p>
          <a:endParaRPr lang="en-US"/>
        </a:p>
      </dgm:t>
    </dgm:pt>
    <dgm:pt modelId="{AA8F64B7-B559-4A5C-97A0-802CD0F5DD11}">
      <dgm:prSet custT="1"/>
      <dgm:spPr/>
      <dgm:t>
        <a:bodyPr/>
        <a:lstStyle/>
        <a:p>
          <a:r>
            <a:rPr lang="sr-Latn-RS" sz="1900" dirty="0" smtClean="0"/>
            <a:t>Nadzor mentora</a:t>
          </a:r>
        </a:p>
        <a:p>
          <a:r>
            <a:rPr lang="sr-Latn-RS" sz="1900" dirty="0" smtClean="0"/>
            <a:t> Elektro-hercego-vina Segment HET RDT Swisslion</a:t>
          </a:r>
          <a:endParaRPr lang="en-US" sz="1900" dirty="0"/>
        </a:p>
      </dgm:t>
    </dgm:pt>
    <dgm:pt modelId="{0CBB6ADA-EDA1-4C2F-8659-58656E5CC616}" type="parTrans" cxnId="{F99FE1CF-D89F-40D4-89DF-FD00F943377A}">
      <dgm:prSet/>
      <dgm:spPr/>
      <dgm:t>
        <a:bodyPr/>
        <a:lstStyle/>
        <a:p>
          <a:endParaRPr lang="en-US"/>
        </a:p>
      </dgm:t>
    </dgm:pt>
    <dgm:pt modelId="{EF815198-B277-4391-8754-2DB651F9B9B6}" type="sibTrans" cxnId="{F99FE1CF-D89F-40D4-89DF-FD00F943377A}">
      <dgm:prSet/>
      <dgm:spPr/>
      <dgm:t>
        <a:bodyPr/>
        <a:lstStyle/>
        <a:p>
          <a:endParaRPr lang="en-US"/>
        </a:p>
      </dgm:t>
    </dgm:pt>
    <dgm:pt modelId="{F4A5D68F-11A3-4052-98E4-C1E853896C25}" type="pres">
      <dgm:prSet presAssocID="{9AE1DCA1-C79A-47A9-9012-B34A418FA5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B9036-A3EF-4602-9458-347D3EF10820}" type="pres">
      <dgm:prSet presAssocID="{5C5020BA-EF83-4EF5-A746-FDD1C6E58A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C8CCC-F97A-4561-AB63-947129532DD5}" type="pres">
      <dgm:prSet presAssocID="{61737DDC-810A-40ED-AB4D-33617B7292E5}" presName="sibTrans" presStyleCnt="0"/>
      <dgm:spPr/>
    </dgm:pt>
    <dgm:pt modelId="{EFD13580-DE08-4BE1-9FFA-C98F924D83BA}" type="pres">
      <dgm:prSet presAssocID="{F326F598-C592-4123-A477-6A1A6D5A8B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9CD40-20D7-4323-842C-B9E132B60FEA}" type="pres">
      <dgm:prSet presAssocID="{1904ECCA-7982-465B-8F6F-FEE5A4DD57D0}" presName="sibTrans" presStyleCnt="0"/>
      <dgm:spPr/>
    </dgm:pt>
    <dgm:pt modelId="{67B35A1B-5D85-4CCD-BF54-E5F11D7BEFD5}" type="pres">
      <dgm:prSet presAssocID="{7D06050D-ECE9-4AAB-BB04-2883CE8676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4EB7-705B-4165-8938-454C76C55211}" type="pres">
      <dgm:prSet presAssocID="{A5DD7DB3-75C7-41CF-93B4-373D29092FAB}" presName="sibTrans" presStyleCnt="0"/>
      <dgm:spPr/>
    </dgm:pt>
    <dgm:pt modelId="{CBB8507E-3FE7-4321-A1BB-86A396E0814A}" type="pres">
      <dgm:prSet presAssocID="{B54143DB-DFC3-4C51-AE6A-F4D07F385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41C5-6822-496E-AF9B-E25BAD41A739}" type="pres">
      <dgm:prSet presAssocID="{193B97FF-3906-4D48-A7EC-3578E4251544}" presName="sibTrans" presStyleCnt="0"/>
      <dgm:spPr/>
    </dgm:pt>
    <dgm:pt modelId="{1D2E038C-CF37-4113-9CF7-39210A81955D}" type="pres">
      <dgm:prSet presAssocID="{EF6901C4-206E-413B-B19A-AAB73767E3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F21C3-AE97-455D-8CCC-B3D4411F1E01}" type="pres">
      <dgm:prSet presAssocID="{2B74DD02-4D57-429C-A865-B09DF92433AF}" presName="sibTrans" presStyleCnt="0"/>
      <dgm:spPr/>
    </dgm:pt>
    <dgm:pt modelId="{1D086AFA-EB55-4498-B859-F8AAF3564C37}" type="pres">
      <dgm:prSet presAssocID="{7640907A-ACCB-41BE-B8EF-43F2DC989EB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DB27-CDF8-4B85-A7C2-B84B8A6D4A99}" type="pres">
      <dgm:prSet presAssocID="{56B79EF5-83A5-407C-88C5-994253F3B86C}" presName="sibTrans" presStyleCnt="0"/>
      <dgm:spPr/>
    </dgm:pt>
    <dgm:pt modelId="{B0CAB353-F8EA-49FA-A029-94DDE6EA54FE}" type="pres">
      <dgm:prSet presAssocID="{AA8F64B7-B559-4A5C-97A0-802CD0F5DD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77D92-DED8-4B42-9909-16EA444C60B6}" srcId="{9AE1DCA1-C79A-47A9-9012-B34A418FA57D}" destId="{7D06050D-ECE9-4AAB-BB04-2883CE86761E}" srcOrd="2" destOrd="0" parTransId="{10B7E219-95E2-4DE0-A577-2C4B2521488E}" sibTransId="{A5DD7DB3-75C7-41CF-93B4-373D29092FAB}"/>
    <dgm:cxn modelId="{0FFB8FB2-1A50-4208-B59A-DF8B6800E68B}" type="presOf" srcId="{AA8F64B7-B559-4A5C-97A0-802CD0F5DD11}" destId="{B0CAB353-F8EA-49FA-A029-94DDE6EA54FE}" srcOrd="0" destOrd="0" presId="urn:microsoft.com/office/officeart/2005/8/layout/hList6"/>
    <dgm:cxn modelId="{1D7E736D-9035-4DEB-932A-4D21064370DB}" type="presOf" srcId="{EF6901C4-206E-413B-B19A-AAB73767E3B3}" destId="{1D2E038C-CF37-4113-9CF7-39210A81955D}" srcOrd="0" destOrd="0" presId="urn:microsoft.com/office/officeart/2005/8/layout/hList6"/>
    <dgm:cxn modelId="{272DFE11-5618-4FFE-8225-BDAC1C14B631}" type="presOf" srcId="{F326F598-C592-4123-A477-6A1A6D5A8BA1}" destId="{EFD13580-DE08-4BE1-9FFA-C98F924D83BA}" srcOrd="0" destOrd="0" presId="urn:microsoft.com/office/officeart/2005/8/layout/hList6"/>
    <dgm:cxn modelId="{416380B7-8BF1-41FD-A30B-8258CDF5C304}" type="presOf" srcId="{7D06050D-ECE9-4AAB-BB04-2883CE86761E}" destId="{67B35A1B-5D85-4CCD-BF54-E5F11D7BEFD5}" srcOrd="0" destOrd="0" presId="urn:microsoft.com/office/officeart/2005/8/layout/hList6"/>
    <dgm:cxn modelId="{53319AD1-182A-413B-B18A-4DDBBE4BD740}" type="presOf" srcId="{7640907A-ACCB-41BE-B8EF-43F2DC989EB0}" destId="{1D086AFA-EB55-4498-B859-F8AAF3564C37}" srcOrd="0" destOrd="0" presId="urn:microsoft.com/office/officeart/2005/8/layout/hList6"/>
    <dgm:cxn modelId="{6EEBF570-1799-413F-94A4-8E455C8D8AE1}" type="presOf" srcId="{5C5020BA-EF83-4EF5-A746-FDD1C6E58A5C}" destId="{C99B9036-A3EF-4602-9458-347D3EF10820}" srcOrd="0" destOrd="0" presId="urn:microsoft.com/office/officeart/2005/8/layout/hList6"/>
    <dgm:cxn modelId="{A0B215A0-18C3-4A9F-9566-931F31781F2E}" srcId="{9AE1DCA1-C79A-47A9-9012-B34A418FA57D}" destId="{7640907A-ACCB-41BE-B8EF-43F2DC989EB0}" srcOrd="5" destOrd="0" parTransId="{29800CC4-819C-430A-B4CC-47066A091DF7}" sibTransId="{56B79EF5-83A5-407C-88C5-994253F3B86C}"/>
    <dgm:cxn modelId="{0215621E-FEAB-4E38-BD59-48A5CB47E24C}" srcId="{9AE1DCA1-C79A-47A9-9012-B34A418FA57D}" destId="{F326F598-C592-4123-A477-6A1A6D5A8BA1}" srcOrd="1" destOrd="0" parTransId="{BB726010-B7EB-440F-9BE1-ACEA86F37F47}" sibTransId="{1904ECCA-7982-465B-8F6F-FEE5A4DD57D0}"/>
    <dgm:cxn modelId="{0738F51A-6387-422F-85B8-CE5D22F5F8C9}" srcId="{9AE1DCA1-C79A-47A9-9012-B34A418FA57D}" destId="{5C5020BA-EF83-4EF5-A746-FDD1C6E58A5C}" srcOrd="0" destOrd="0" parTransId="{B4B3AE58-85C1-479A-92E0-62422454E654}" sibTransId="{61737DDC-810A-40ED-AB4D-33617B7292E5}"/>
    <dgm:cxn modelId="{4EBD9D7B-9212-421D-B8C0-9CF418179F65}" type="presOf" srcId="{B54143DB-DFC3-4C51-AE6A-F4D07F385B9B}" destId="{CBB8507E-3FE7-4321-A1BB-86A396E0814A}" srcOrd="0" destOrd="0" presId="urn:microsoft.com/office/officeart/2005/8/layout/hList6"/>
    <dgm:cxn modelId="{9C5C23CF-B9BF-4422-8DAF-EF53B302D7A3}" type="presOf" srcId="{9AE1DCA1-C79A-47A9-9012-B34A418FA57D}" destId="{F4A5D68F-11A3-4052-98E4-C1E853896C25}" srcOrd="0" destOrd="0" presId="urn:microsoft.com/office/officeart/2005/8/layout/hList6"/>
    <dgm:cxn modelId="{F99FE1CF-D89F-40D4-89DF-FD00F943377A}" srcId="{9AE1DCA1-C79A-47A9-9012-B34A418FA57D}" destId="{AA8F64B7-B559-4A5C-97A0-802CD0F5DD11}" srcOrd="6" destOrd="0" parTransId="{0CBB6ADA-EDA1-4C2F-8659-58656E5CC616}" sibTransId="{EF815198-B277-4391-8754-2DB651F9B9B6}"/>
    <dgm:cxn modelId="{46431C0F-DD8B-47F6-A71F-0D86C5C47588}" srcId="{9AE1DCA1-C79A-47A9-9012-B34A418FA57D}" destId="{EF6901C4-206E-413B-B19A-AAB73767E3B3}" srcOrd="4" destOrd="0" parTransId="{4122D9A8-069E-4C11-A9F1-E6C17A95EC89}" sibTransId="{2B74DD02-4D57-429C-A865-B09DF92433AF}"/>
    <dgm:cxn modelId="{A3E679F1-12E9-4605-8A9C-414AE437F4D0}" srcId="{9AE1DCA1-C79A-47A9-9012-B34A418FA57D}" destId="{B54143DB-DFC3-4C51-AE6A-F4D07F385B9B}" srcOrd="3" destOrd="0" parTransId="{48A90C85-A024-445E-8C22-A9D819340E14}" sibTransId="{193B97FF-3906-4D48-A7EC-3578E4251544}"/>
    <dgm:cxn modelId="{A6277E08-B4E8-4A1B-9779-5EBB875A56F7}" type="presParOf" srcId="{F4A5D68F-11A3-4052-98E4-C1E853896C25}" destId="{C99B9036-A3EF-4602-9458-347D3EF10820}" srcOrd="0" destOrd="0" presId="urn:microsoft.com/office/officeart/2005/8/layout/hList6"/>
    <dgm:cxn modelId="{C3E1EC8F-A4B8-4ED5-A9ED-F581F593E436}" type="presParOf" srcId="{F4A5D68F-11A3-4052-98E4-C1E853896C25}" destId="{960C8CCC-F97A-4561-AB63-947129532DD5}" srcOrd="1" destOrd="0" presId="urn:microsoft.com/office/officeart/2005/8/layout/hList6"/>
    <dgm:cxn modelId="{62E9D8D4-6E74-4619-A30B-147F6E0E522A}" type="presParOf" srcId="{F4A5D68F-11A3-4052-98E4-C1E853896C25}" destId="{EFD13580-DE08-4BE1-9FFA-C98F924D83BA}" srcOrd="2" destOrd="0" presId="urn:microsoft.com/office/officeart/2005/8/layout/hList6"/>
    <dgm:cxn modelId="{25198311-D824-4261-B4B9-5B31AF552424}" type="presParOf" srcId="{F4A5D68F-11A3-4052-98E4-C1E853896C25}" destId="{25F9CD40-20D7-4323-842C-B9E132B60FEA}" srcOrd="3" destOrd="0" presId="urn:microsoft.com/office/officeart/2005/8/layout/hList6"/>
    <dgm:cxn modelId="{DA1DDC2E-3DD3-48C5-9E93-ED2B6C6937EC}" type="presParOf" srcId="{F4A5D68F-11A3-4052-98E4-C1E853896C25}" destId="{67B35A1B-5D85-4CCD-BF54-E5F11D7BEFD5}" srcOrd="4" destOrd="0" presId="urn:microsoft.com/office/officeart/2005/8/layout/hList6"/>
    <dgm:cxn modelId="{9EB83850-F3B4-4D56-9D50-8BF7B7D8C85C}" type="presParOf" srcId="{F4A5D68F-11A3-4052-98E4-C1E853896C25}" destId="{32D34EB7-705B-4165-8938-454C76C55211}" srcOrd="5" destOrd="0" presId="urn:microsoft.com/office/officeart/2005/8/layout/hList6"/>
    <dgm:cxn modelId="{B4503FCC-ACAB-4A33-8667-E2E48AE6019A}" type="presParOf" srcId="{F4A5D68F-11A3-4052-98E4-C1E853896C25}" destId="{CBB8507E-3FE7-4321-A1BB-86A396E0814A}" srcOrd="6" destOrd="0" presId="urn:microsoft.com/office/officeart/2005/8/layout/hList6"/>
    <dgm:cxn modelId="{030DE054-7E44-461A-8138-E5800DFF8751}" type="presParOf" srcId="{F4A5D68F-11A3-4052-98E4-C1E853896C25}" destId="{D1E241C5-6822-496E-AF9B-E25BAD41A739}" srcOrd="7" destOrd="0" presId="urn:microsoft.com/office/officeart/2005/8/layout/hList6"/>
    <dgm:cxn modelId="{9128A670-FF03-4906-BCF9-A7E6E1D862A9}" type="presParOf" srcId="{F4A5D68F-11A3-4052-98E4-C1E853896C25}" destId="{1D2E038C-CF37-4113-9CF7-39210A81955D}" srcOrd="8" destOrd="0" presId="urn:microsoft.com/office/officeart/2005/8/layout/hList6"/>
    <dgm:cxn modelId="{FBEEC291-55FA-4312-BA5A-240F4D8A0D3B}" type="presParOf" srcId="{F4A5D68F-11A3-4052-98E4-C1E853896C25}" destId="{713F21C3-AE97-455D-8CCC-B3D4411F1E01}" srcOrd="9" destOrd="0" presId="urn:microsoft.com/office/officeart/2005/8/layout/hList6"/>
    <dgm:cxn modelId="{087935CF-8920-42B5-8B40-A7F3D4103539}" type="presParOf" srcId="{F4A5D68F-11A3-4052-98E4-C1E853896C25}" destId="{1D086AFA-EB55-4498-B859-F8AAF3564C37}" srcOrd="10" destOrd="0" presId="urn:microsoft.com/office/officeart/2005/8/layout/hList6"/>
    <dgm:cxn modelId="{97C403BA-21D2-48B0-A543-014A4C4A4D59}" type="presParOf" srcId="{F4A5D68F-11A3-4052-98E4-C1E853896C25}" destId="{D69CDB27-CDF8-4B85-A7C2-B84B8A6D4A99}" srcOrd="11" destOrd="0" presId="urn:microsoft.com/office/officeart/2005/8/layout/hList6"/>
    <dgm:cxn modelId="{FAE41B53-C4C6-44AC-A5DB-0989576F0C8D}" type="presParOf" srcId="{F4A5D68F-11A3-4052-98E4-C1E853896C25}" destId="{B0CAB353-F8EA-49FA-A029-94DDE6EA54FE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C899BA8-445C-48BC-8648-520D5B8A5DFF}" type="doc">
      <dgm:prSet loTypeId="urn:microsoft.com/office/officeart/2005/8/layout/h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4EDE52-EEAE-4AE0-B825-851131E855CA}">
      <dgm:prSet phldrT="[Text]" custT="1"/>
      <dgm:spPr/>
      <dgm:t>
        <a:bodyPr/>
        <a:lstStyle/>
        <a:p>
          <a:r>
            <a:rPr lang="sr-Latn-RS" sz="2000" dirty="0" smtClean="0"/>
            <a:t>Promocija zanimanja</a:t>
          </a:r>
        </a:p>
        <a:p>
          <a:r>
            <a:rPr lang="sr-Latn-RS" sz="2000" dirty="0" smtClean="0"/>
            <a:t>„Elektrohercego-vina“ „RDT SWISSLION“ „HET“ „Swisslion industrija alata“</a:t>
          </a:r>
          <a:endParaRPr lang="en-US" sz="2000" dirty="0"/>
        </a:p>
      </dgm:t>
    </dgm:pt>
    <dgm:pt modelId="{83747E22-9A21-4202-A3E6-EE65451AA650}" type="parTrans" cxnId="{0D078456-DF27-48CA-8AC3-1B0DFF065C90}">
      <dgm:prSet/>
      <dgm:spPr/>
      <dgm:t>
        <a:bodyPr/>
        <a:lstStyle/>
        <a:p>
          <a:endParaRPr lang="en-US"/>
        </a:p>
      </dgm:t>
    </dgm:pt>
    <dgm:pt modelId="{E5E80C79-3B9C-4415-B7DA-104FB1DAEDA9}" type="sibTrans" cxnId="{0D078456-DF27-48CA-8AC3-1B0DFF065C90}">
      <dgm:prSet/>
      <dgm:spPr/>
      <dgm:t>
        <a:bodyPr/>
        <a:lstStyle/>
        <a:p>
          <a:endParaRPr lang="en-US"/>
        </a:p>
      </dgm:t>
    </dgm:pt>
    <dgm:pt modelId="{C31907E2-0D6C-48B7-87A3-7317B45ABEB1}">
      <dgm:prSet phldrT="[Text]" custT="1"/>
      <dgm:spPr/>
      <dgm:t>
        <a:bodyPr/>
        <a:lstStyle/>
        <a:p>
          <a:r>
            <a:rPr lang="sr-Latn-RS" sz="2000" dirty="0" smtClean="0"/>
            <a:t>Prilagođavanje NPP</a:t>
          </a:r>
        </a:p>
        <a:p>
          <a:r>
            <a:rPr lang="sr-Latn-RS" sz="2000" dirty="0" smtClean="0"/>
            <a:t>„Elektrohercego-vina“ „HET“ „RDT SWISSLION“ „Swisslion industrija alata“ „Elmat“</a:t>
          </a:r>
          <a:endParaRPr lang="en-US" sz="2000" dirty="0"/>
        </a:p>
      </dgm:t>
    </dgm:pt>
    <dgm:pt modelId="{3BD5A274-D775-4A86-98AF-BAC868CD97BA}" type="parTrans" cxnId="{283C5427-3A95-46C2-BAB9-22D177602321}">
      <dgm:prSet/>
      <dgm:spPr/>
      <dgm:t>
        <a:bodyPr/>
        <a:lstStyle/>
        <a:p>
          <a:endParaRPr lang="en-US"/>
        </a:p>
      </dgm:t>
    </dgm:pt>
    <dgm:pt modelId="{8FEDAD09-1D45-4EB9-8F39-52F6437FA029}" type="sibTrans" cxnId="{283C5427-3A95-46C2-BAB9-22D177602321}">
      <dgm:prSet/>
      <dgm:spPr/>
      <dgm:t>
        <a:bodyPr/>
        <a:lstStyle/>
        <a:p>
          <a:endParaRPr lang="en-US"/>
        </a:p>
      </dgm:t>
    </dgm:pt>
    <dgm:pt modelId="{34986D4E-040D-4938-A587-A2AE4E2F0310}">
      <dgm:prSet phldrT="[Text]" custT="1"/>
      <dgm:spPr/>
      <dgm:t>
        <a:bodyPr/>
        <a:lstStyle/>
        <a:p>
          <a:r>
            <a:rPr lang="sr-Latn-RS" sz="2000" dirty="0" smtClean="0"/>
            <a:t>Obuka nastavnog kadra</a:t>
          </a:r>
        </a:p>
        <a:p>
          <a:r>
            <a:rPr lang="sr-Latn-RS" sz="2000" dirty="0" smtClean="0"/>
            <a:t>„Elektrohercegovina“ „HET“ „Swisslion industrija alata“ „Elmat“</a:t>
          </a:r>
          <a:endParaRPr lang="en-US" sz="2000" dirty="0"/>
        </a:p>
      </dgm:t>
    </dgm:pt>
    <dgm:pt modelId="{BCBB4CE3-D2E3-4013-958A-4C140E3BE595}" type="parTrans" cxnId="{591D5308-EE39-48BB-91F3-67A5DE5C70BE}">
      <dgm:prSet/>
      <dgm:spPr/>
      <dgm:t>
        <a:bodyPr/>
        <a:lstStyle/>
        <a:p>
          <a:endParaRPr lang="en-US"/>
        </a:p>
      </dgm:t>
    </dgm:pt>
    <dgm:pt modelId="{F090477C-BFFD-414E-8AB1-AC8C0F408BF2}" type="sibTrans" cxnId="{591D5308-EE39-48BB-91F3-67A5DE5C70BE}">
      <dgm:prSet/>
      <dgm:spPr/>
      <dgm:t>
        <a:bodyPr/>
        <a:lstStyle/>
        <a:p>
          <a:endParaRPr lang="en-US"/>
        </a:p>
      </dgm:t>
    </dgm:pt>
    <dgm:pt modelId="{BD45470B-82D1-4629-9CF8-F686C77A8E51}">
      <dgm:prSet custT="1"/>
      <dgm:spPr/>
      <dgm:t>
        <a:bodyPr/>
        <a:lstStyle/>
        <a:p>
          <a:r>
            <a:rPr lang="sr-Latn-RS" sz="2000" dirty="0" smtClean="0"/>
            <a:t>Sufinansiranje opreme</a:t>
          </a:r>
        </a:p>
        <a:p>
          <a:r>
            <a:rPr lang="sr-Latn-RS" sz="2000" dirty="0" smtClean="0"/>
            <a:t>„Elektrohercego-vina“ „Segment“ „Elmat“ „Swisslion industrija alata“</a:t>
          </a:r>
          <a:endParaRPr lang="en-US" sz="2000" dirty="0"/>
        </a:p>
      </dgm:t>
    </dgm:pt>
    <dgm:pt modelId="{190AC782-D7F0-42B7-B6A7-7FB874EFBFE9}" type="parTrans" cxnId="{8C8EDE84-0CB9-463B-9FB5-C81DCFD899F8}">
      <dgm:prSet/>
      <dgm:spPr/>
      <dgm:t>
        <a:bodyPr/>
        <a:lstStyle/>
        <a:p>
          <a:endParaRPr lang="en-US"/>
        </a:p>
      </dgm:t>
    </dgm:pt>
    <dgm:pt modelId="{2870A84A-A91C-498D-A931-1EEAA863152F}" type="sibTrans" cxnId="{8C8EDE84-0CB9-463B-9FB5-C81DCFD899F8}">
      <dgm:prSet/>
      <dgm:spPr/>
      <dgm:t>
        <a:bodyPr/>
        <a:lstStyle/>
        <a:p>
          <a:endParaRPr lang="en-US"/>
        </a:p>
      </dgm:t>
    </dgm:pt>
    <dgm:pt modelId="{82C9C211-6AED-4F14-87F0-2A50435F5549}" type="pres">
      <dgm:prSet presAssocID="{6C899BA8-445C-48BC-8648-520D5B8A5D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87903-2195-407E-8EAE-C07C595EB132}" type="pres">
      <dgm:prSet presAssocID="{FD4EDE52-EEAE-4AE0-B825-851131E855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F72C3-DBAF-4829-BEE2-37F0ADE9DD7E}" type="pres">
      <dgm:prSet presAssocID="{E5E80C79-3B9C-4415-B7DA-104FB1DAEDA9}" presName="sibTrans" presStyleCnt="0"/>
      <dgm:spPr/>
    </dgm:pt>
    <dgm:pt modelId="{14604535-DDD4-4746-8C88-5EB5D3BEECCD}" type="pres">
      <dgm:prSet presAssocID="{C31907E2-0D6C-48B7-87A3-7317B45ABE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4AA3-73D1-4737-8115-079653A73A98}" type="pres">
      <dgm:prSet presAssocID="{8FEDAD09-1D45-4EB9-8F39-52F6437FA029}" presName="sibTrans" presStyleCnt="0"/>
      <dgm:spPr/>
    </dgm:pt>
    <dgm:pt modelId="{EDD7D413-5588-471F-AE69-B3CCBD0862EC}" type="pres">
      <dgm:prSet presAssocID="{34986D4E-040D-4938-A587-A2AE4E2F03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B8AA-7370-415C-94D6-F727F59CF3E9}" type="pres">
      <dgm:prSet presAssocID="{F090477C-BFFD-414E-8AB1-AC8C0F408BF2}" presName="sibTrans" presStyleCnt="0"/>
      <dgm:spPr/>
    </dgm:pt>
    <dgm:pt modelId="{16BBBCEA-90BC-4E9E-8266-E6D8AD910F84}" type="pres">
      <dgm:prSet presAssocID="{BD45470B-82D1-4629-9CF8-F686C77A8E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D5308-EE39-48BB-91F3-67A5DE5C70BE}" srcId="{6C899BA8-445C-48BC-8648-520D5B8A5DFF}" destId="{34986D4E-040D-4938-A587-A2AE4E2F0310}" srcOrd="2" destOrd="0" parTransId="{BCBB4CE3-D2E3-4013-958A-4C140E3BE595}" sibTransId="{F090477C-BFFD-414E-8AB1-AC8C0F408BF2}"/>
    <dgm:cxn modelId="{283C5427-3A95-46C2-BAB9-22D177602321}" srcId="{6C899BA8-445C-48BC-8648-520D5B8A5DFF}" destId="{C31907E2-0D6C-48B7-87A3-7317B45ABEB1}" srcOrd="1" destOrd="0" parTransId="{3BD5A274-D775-4A86-98AF-BAC868CD97BA}" sibTransId="{8FEDAD09-1D45-4EB9-8F39-52F6437FA029}"/>
    <dgm:cxn modelId="{9B15D3C7-82B4-4DD5-8543-41B0A5F8B8B8}" type="presOf" srcId="{6C899BA8-445C-48BC-8648-520D5B8A5DFF}" destId="{82C9C211-6AED-4F14-87F0-2A50435F5549}" srcOrd="0" destOrd="0" presId="urn:microsoft.com/office/officeart/2005/8/layout/hList6"/>
    <dgm:cxn modelId="{7DADE180-2B8F-40D0-B20C-2B2243067F35}" type="presOf" srcId="{FD4EDE52-EEAE-4AE0-B825-851131E855CA}" destId="{F1887903-2195-407E-8EAE-C07C595EB132}" srcOrd="0" destOrd="0" presId="urn:microsoft.com/office/officeart/2005/8/layout/hList6"/>
    <dgm:cxn modelId="{3782C089-DD16-4E48-A506-B469A8AE8890}" type="presOf" srcId="{BD45470B-82D1-4629-9CF8-F686C77A8E51}" destId="{16BBBCEA-90BC-4E9E-8266-E6D8AD910F84}" srcOrd="0" destOrd="0" presId="urn:microsoft.com/office/officeart/2005/8/layout/hList6"/>
    <dgm:cxn modelId="{38AF3CF1-8CA2-4C57-BDB8-CC908D07D825}" type="presOf" srcId="{C31907E2-0D6C-48B7-87A3-7317B45ABEB1}" destId="{14604535-DDD4-4746-8C88-5EB5D3BEECCD}" srcOrd="0" destOrd="0" presId="urn:microsoft.com/office/officeart/2005/8/layout/hList6"/>
    <dgm:cxn modelId="{8C8EDE84-0CB9-463B-9FB5-C81DCFD899F8}" srcId="{6C899BA8-445C-48BC-8648-520D5B8A5DFF}" destId="{BD45470B-82D1-4629-9CF8-F686C77A8E51}" srcOrd="3" destOrd="0" parTransId="{190AC782-D7F0-42B7-B6A7-7FB874EFBFE9}" sibTransId="{2870A84A-A91C-498D-A931-1EEAA863152F}"/>
    <dgm:cxn modelId="{3E2C61FE-9201-4814-B097-5062610A1444}" type="presOf" srcId="{34986D4E-040D-4938-A587-A2AE4E2F0310}" destId="{EDD7D413-5588-471F-AE69-B3CCBD0862EC}" srcOrd="0" destOrd="0" presId="urn:microsoft.com/office/officeart/2005/8/layout/hList6"/>
    <dgm:cxn modelId="{0D078456-DF27-48CA-8AC3-1B0DFF065C90}" srcId="{6C899BA8-445C-48BC-8648-520D5B8A5DFF}" destId="{FD4EDE52-EEAE-4AE0-B825-851131E855CA}" srcOrd="0" destOrd="0" parTransId="{83747E22-9A21-4202-A3E6-EE65451AA650}" sibTransId="{E5E80C79-3B9C-4415-B7DA-104FB1DAEDA9}"/>
    <dgm:cxn modelId="{F96E1FFA-B35F-45BB-93DA-BDF3041600A4}" type="presParOf" srcId="{82C9C211-6AED-4F14-87F0-2A50435F5549}" destId="{F1887903-2195-407E-8EAE-C07C595EB132}" srcOrd="0" destOrd="0" presId="urn:microsoft.com/office/officeart/2005/8/layout/hList6"/>
    <dgm:cxn modelId="{D2C48E83-C02C-4C2D-A18C-0C2534946AD8}" type="presParOf" srcId="{82C9C211-6AED-4F14-87F0-2A50435F5549}" destId="{D69F72C3-DBAF-4829-BEE2-37F0ADE9DD7E}" srcOrd="1" destOrd="0" presId="urn:microsoft.com/office/officeart/2005/8/layout/hList6"/>
    <dgm:cxn modelId="{F855CEAF-064A-4024-94F7-575C49001B05}" type="presParOf" srcId="{82C9C211-6AED-4F14-87F0-2A50435F5549}" destId="{14604535-DDD4-4746-8C88-5EB5D3BEECCD}" srcOrd="2" destOrd="0" presId="urn:microsoft.com/office/officeart/2005/8/layout/hList6"/>
    <dgm:cxn modelId="{7859C0F7-21FF-4CEE-8679-8D1654512F0C}" type="presParOf" srcId="{82C9C211-6AED-4F14-87F0-2A50435F5549}" destId="{B6664AA3-73D1-4737-8115-079653A73A98}" srcOrd="3" destOrd="0" presId="urn:microsoft.com/office/officeart/2005/8/layout/hList6"/>
    <dgm:cxn modelId="{6B2F0DAE-2938-4FC7-96C9-03C6BD293EFF}" type="presParOf" srcId="{82C9C211-6AED-4F14-87F0-2A50435F5549}" destId="{EDD7D413-5588-471F-AE69-B3CCBD0862EC}" srcOrd="4" destOrd="0" presId="urn:microsoft.com/office/officeart/2005/8/layout/hList6"/>
    <dgm:cxn modelId="{45BDA99C-EEA1-4FC0-9F8E-1FF24BC86A6E}" type="presParOf" srcId="{82C9C211-6AED-4F14-87F0-2A50435F5549}" destId="{FE04B8AA-7370-415C-94D6-F727F59CF3E9}" srcOrd="5" destOrd="0" presId="urn:microsoft.com/office/officeart/2005/8/layout/hList6"/>
    <dgm:cxn modelId="{164D3E32-FC6D-4AAD-8F4B-C2471E2BBD90}" type="presParOf" srcId="{82C9C211-6AED-4F14-87F0-2A50435F5549}" destId="{16BBBCEA-90BC-4E9E-8266-E6D8AD910F8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BDD2B15-D968-4AE1-A7CF-1CBE0629A9C9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4877D3-E545-40F5-82B0-C83210D3E2A4}">
      <dgm:prSet phldrT="[Text]" custT="1"/>
      <dgm:spPr/>
      <dgm:t>
        <a:bodyPr/>
        <a:lstStyle/>
        <a:p>
          <a:r>
            <a:rPr lang="sr-Latn-RS" sz="2000" dirty="0" smtClean="0"/>
            <a:t>Grad Trebinje</a:t>
          </a:r>
          <a:endParaRPr lang="en-US" sz="2000" dirty="0"/>
        </a:p>
      </dgm:t>
    </dgm:pt>
    <dgm:pt modelId="{904D80ED-45DC-4D96-A21D-6D4647A5FCD3}" type="parTrans" cxnId="{D5B15DEA-2C77-4BA1-8136-771984617BB3}">
      <dgm:prSet/>
      <dgm:spPr/>
      <dgm:t>
        <a:bodyPr/>
        <a:lstStyle/>
        <a:p>
          <a:endParaRPr lang="en-US"/>
        </a:p>
      </dgm:t>
    </dgm:pt>
    <dgm:pt modelId="{5D48B7E6-3867-4CDC-9DA1-1DEAD519CE2C}" type="sibTrans" cxnId="{D5B15DEA-2C77-4BA1-8136-771984617BB3}">
      <dgm:prSet/>
      <dgm:spPr/>
      <dgm:t>
        <a:bodyPr/>
        <a:lstStyle/>
        <a:p>
          <a:endParaRPr lang="en-US"/>
        </a:p>
      </dgm:t>
    </dgm:pt>
    <dgm:pt modelId="{90F7551E-492E-4691-8BB6-07A579C182EE}">
      <dgm:prSet phldrT="[Text]" custT="1"/>
      <dgm:spPr/>
      <dgm:t>
        <a:bodyPr/>
        <a:lstStyle/>
        <a:p>
          <a:pPr algn="ctr"/>
          <a:r>
            <a:rPr lang="sr-Latn-RS" sz="2000" dirty="0" smtClean="0"/>
            <a:t>Nema nezaposlenih električara - elektroinstalatera</a:t>
          </a:r>
          <a:endParaRPr lang="en-US" sz="2000" dirty="0"/>
        </a:p>
      </dgm:t>
    </dgm:pt>
    <dgm:pt modelId="{3FF4B634-B2E3-4927-859A-30086614B729}" type="parTrans" cxnId="{C4B49D11-1377-42F4-9744-C62D23420D07}">
      <dgm:prSet/>
      <dgm:spPr/>
      <dgm:t>
        <a:bodyPr/>
        <a:lstStyle/>
        <a:p>
          <a:endParaRPr lang="en-US"/>
        </a:p>
      </dgm:t>
    </dgm:pt>
    <dgm:pt modelId="{F0FB45DC-EBDE-454A-8F22-6D7EE6256596}" type="sibTrans" cxnId="{C4B49D11-1377-42F4-9744-C62D23420D07}">
      <dgm:prSet/>
      <dgm:spPr/>
      <dgm:t>
        <a:bodyPr/>
        <a:lstStyle/>
        <a:p>
          <a:endParaRPr lang="en-US"/>
        </a:p>
      </dgm:t>
    </dgm:pt>
    <dgm:pt modelId="{11964B96-33B2-4988-873D-A82C33C832D5}">
      <dgm:prSet phldrT="[Text]" custT="1"/>
      <dgm:spPr/>
      <dgm:t>
        <a:bodyPr/>
        <a:lstStyle/>
        <a:p>
          <a:r>
            <a:rPr lang="sr-Latn-RS" sz="2000" dirty="0" smtClean="0"/>
            <a:t>Regija Istočna Hercegovi-na</a:t>
          </a:r>
          <a:endParaRPr lang="en-US" sz="2000" dirty="0"/>
        </a:p>
      </dgm:t>
    </dgm:pt>
    <dgm:pt modelId="{586B1CF9-C654-407E-B4D3-A9A52A581FB0}" type="parTrans" cxnId="{E5565BFF-9A32-43FF-9BCE-CDAFF6DE46C0}">
      <dgm:prSet/>
      <dgm:spPr/>
      <dgm:t>
        <a:bodyPr/>
        <a:lstStyle/>
        <a:p>
          <a:endParaRPr lang="en-US"/>
        </a:p>
      </dgm:t>
    </dgm:pt>
    <dgm:pt modelId="{1682B964-CECD-4203-B18D-52B06DCBC00C}" type="sibTrans" cxnId="{E5565BFF-9A32-43FF-9BCE-CDAFF6DE46C0}">
      <dgm:prSet/>
      <dgm:spPr/>
      <dgm:t>
        <a:bodyPr/>
        <a:lstStyle/>
        <a:p>
          <a:endParaRPr lang="en-US"/>
        </a:p>
      </dgm:t>
    </dgm:pt>
    <dgm:pt modelId="{8D931633-017C-4CF7-8E49-A47BD3DB68DA}">
      <dgm:prSet phldrT="[Text]" custT="1"/>
      <dgm:spPr/>
      <dgm:t>
        <a:bodyPr/>
        <a:lstStyle/>
        <a:p>
          <a:pPr algn="ctr"/>
          <a:r>
            <a:rPr lang="sr-Latn-RS" sz="2000" dirty="0" smtClean="0"/>
            <a:t>Nema nezaposlenih električara - elektroinstalatera</a:t>
          </a:r>
          <a:endParaRPr lang="en-US" sz="2000" dirty="0"/>
        </a:p>
      </dgm:t>
    </dgm:pt>
    <dgm:pt modelId="{AD86BF90-4224-48B5-895E-139E8D396B91}" type="parTrans" cxnId="{E71E165D-F5EB-4D22-B8BC-8A255827EF3B}">
      <dgm:prSet/>
      <dgm:spPr/>
      <dgm:t>
        <a:bodyPr/>
        <a:lstStyle/>
        <a:p>
          <a:endParaRPr lang="en-US"/>
        </a:p>
      </dgm:t>
    </dgm:pt>
    <dgm:pt modelId="{484C0842-2A53-4E20-8AE5-CF6600880294}" type="sibTrans" cxnId="{E71E165D-F5EB-4D22-B8BC-8A255827EF3B}">
      <dgm:prSet/>
      <dgm:spPr/>
      <dgm:t>
        <a:bodyPr/>
        <a:lstStyle/>
        <a:p>
          <a:endParaRPr lang="en-US"/>
        </a:p>
      </dgm:t>
    </dgm:pt>
    <dgm:pt modelId="{6F222431-8131-48DE-BB7A-F33C3451027C}" type="pres">
      <dgm:prSet presAssocID="{2BDD2B15-D968-4AE1-A7CF-1CBE0629A9C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AB05F0-A75D-4784-9D42-DD4F999D993A}" type="pres">
      <dgm:prSet presAssocID="{994877D3-E545-40F5-82B0-C83210D3E2A4}" presName="posSpace" presStyleCnt="0"/>
      <dgm:spPr/>
    </dgm:pt>
    <dgm:pt modelId="{E0374B7E-7523-44DD-9101-393E0BC2A32F}" type="pres">
      <dgm:prSet presAssocID="{994877D3-E545-40F5-82B0-C83210D3E2A4}" presName="vertFlow" presStyleCnt="0"/>
      <dgm:spPr/>
    </dgm:pt>
    <dgm:pt modelId="{94BC2569-74BE-4DDE-AC7E-B72D69997E9C}" type="pres">
      <dgm:prSet presAssocID="{994877D3-E545-40F5-82B0-C83210D3E2A4}" presName="topSpace" presStyleCnt="0"/>
      <dgm:spPr/>
    </dgm:pt>
    <dgm:pt modelId="{344DDD6F-6E2E-4A11-B034-D347FDA970E8}" type="pres">
      <dgm:prSet presAssocID="{994877D3-E545-40F5-82B0-C83210D3E2A4}" presName="firstComp" presStyleCnt="0"/>
      <dgm:spPr/>
    </dgm:pt>
    <dgm:pt modelId="{2C9EF4AE-5C10-4581-93BA-A9C4FF4F82A5}" type="pres">
      <dgm:prSet presAssocID="{994877D3-E545-40F5-82B0-C83210D3E2A4}" presName="firstChild" presStyleLbl="bgAccFollowNode1" presStyleIdx="0" presStyleCnt="2" custScaleX="146420" custScaleY="120203" custLinFactNeighborX="87925" custLinFactNeighborY="-38777"/>
      <dgm:spPr/>
      <dgm:t>
        <a:bodyPr/>
        <a:lstStyle/>
        <a:p>
          <a:endParaRPr lang="en-US"/>
        </a:p>
      </dgm:t>
    </dgm:pt>
    <dgm:pt modelId="{DA8CD1DF-FA46-41E4-997A-2AE58B1DE129}" type="pres">
      <dgm:prSet presAssocID="{994877D3-E545-40F5-82B0-C83210D3E2A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48B3E-E47F-42C1-82C8-97612DBBCF66}" type="pres">
      <dgm:prSet presAssocID="{994877D3-E545-40F5-82B0-C83210D3E2A4}" presName="negSpace" presStyleCnt="0"/>
      <dgm:spPr/>
    </dgm:pt>
    <dgm:pt modelId="{A79204AB-EB1B-4882-96F5-A54F0B0EBE95}" type="pres">
      <dgm:prSet presAssocID="{994877D3-E545-40F5-82B0-C83210D3E2A4}" presName="circle" presStyleLbl="node1" presStyleIdx="0" presStyleCnt="2" custScaleX="207323" custScaleY="207011" custLinFactNeighborX="-37359" custLinFactNeighborY="-95403"/>
      <dgm:spPr/>
      <dgm:t>
        <a:bodyPr/>
        <a:lstStyle/>
        <a:p>
          <a:endParaRPr lang="en-US"/>
        </a:p>
      </dgm:t>
    </dgm:pt>
    <dgm:pt modelId="{3449DE55-C3E3-4020-8D9C-96F1D5D42FAC}" type="pres">
      <dgm:prSet presAssocID="{5D48B7E6-3867-4CDC-9DA1-1DEAD519CE2C}" presName="transSpace" presStyleCnt="0"/>
      <dgm:spPr/>
    </dgm:pt>
    <dgm:pt modelId="{6B1E0825-D50E-4547-814E-12A9C7843148}" type="pres">
      <dgm:prSet presAssocID="{11964B96-33B2-4988-873D-A82C33C832D5}" presName="posSpace" presStyleCnt="0"/>
      <dgm:spPr/>
    </dgm:pt>
    <dgm:pt modelId="{D1B16EFB-0E6A-4BD3-BCEB-53F3B0D399D8}" type="pres">
      <dgm:prSet presAssocID="{11964B96-33B2-4988-873D-A82C33C832D5}" presName="vertFlow" presStyleCnt="0"/>
      <dgm:spPr/>
    </dgm:pt>
    <dgm:pt modelId="{9BDD2467-6E8A-4FE7-876A-C8A393522190}" type="pres">
      <dgm:prSet presAssocID="{11964B96-33B2-4988-873D-A82C33C832D5}" presName="topSpace" presStyleCnt="0"/>
      <dgm:spPr/>
    </dgm:pt>
    <dgm:pt modelId="{B0BEE162-73E4-4032-87D8-0B9F6DDD02F0}" type="pres">
      <dgm:prSet presAssocID="{11964B96-33B2-4988-873D-A82C33C832D5}" presName="firstComp" presStyleCnt="0"/>
      <dgm:spPr/>
    </dgm:pt>
    <dgm:pt modelId="{F5314014-704B-4883-B707-65C8CBA84C06}" type="pres">
      <dgm:prSet presAssocID="{11964B96-33B2-4988-873D-A82C33C832D5}" presName="firstChild" presStyleLbl="bgAccFollowNode1" presStyleIdx="1" presStyleCnt="2" custScaleX="148187" custScaleY="115923" custLinFactX="-55994" custLinFactY="100000" custLinFactNeighborX="-100000" custLinFactNeighborY="143952"/>
      <dgm:spPr/>
      <dgm:t>
        <a:bodyPr/>
        <a:lstStyle/>
        <a:p>
          <a:endParaRPr lang="en-US"/>
        </a:p>
      </dgm:t>
    </dgm:pt>
    <dgm:pt modelId="{4A4241E3-B3DE-41A5-90F5-9203C74525C3}" type="pres">
      <dgm:prSet presAssocID="{11964B96-33B2-4988-873D-A82C33C832D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5322A-1B20-4811-A961-4630302F3BF4}" type="pres">
      <dgm:prSet presAssocID="{11964B96-33B2-4988-873D-A82C33C832D5}" presName="negSpace" presStyleCnt="0"/>
      <dgm:spPr/>
    </dgm:pt>
    <dgm:pt modelId="{F563F2C6-55D1-4634-BFBC-C9FFA035710D}" type="pres">
      <dgm:prSet presAssocID="{11964B96-33B2-4988-873D-A82C33C832D5}" presName="circle" presStyleLbl="node1" presStyleIdx="1" presStyleCnt="2" custScaleX="211124" custScaleY="212655" custLinFactX="-141376" custLinFactY="71956" custLinFactNeighborX="-200000" custLinFactNeighborY="100000"/>
      <dgm:spPr/>
      <dgm:t>
        <a:bodyPr/>
        <a:lstStyle/>
        <a:p>
          <a:endParaRPr lang="en-US"/>
        </a:p>
      </dgm:t>
    </dgm:pt>
  </dgm:ptLst>
  <dgm:cxnLst>
    <dgm:cxn modelId="{98EEFF7D-4CD3-412B-9D62-1A2475B4E210}" type="presOf" srcId="{90F7551E-492E-4691-8BB6-07A579C182EE}" destId="{DA8CD1DF-FA46-41E4-997A-2AE58B1DE129}" srcOrd="1" destOrd="0" presId="urn:microsoft.com/office/officeart/2005/8/layout/hList9"/>
    <dgm:cxn modelId="{DFB81065-C0E8-4DA0-A565-56682CE925E0}" type="presOf" srcId="{90F7551E-492E-4691-8BB6-07A579C182EE}" destId="{2C9EF4AE-5C10-4581-93BA-A9C4FF4F82A5}" srcOrd="0" destOrd="0" presId="urn:microsoft.com/office/officeart/2005/8/layout/hList9"/>
    <dgm:cxn modelId="{D5B15DEA-2C77-4BA1-8136-771984617BB3}" srcId="{2BDD2B15-D968-4AE1-A7CF-1CBE0629A9C9}" destId="{994877D3-E545-40F5-82B0-C83210D3E2A4}" srcOrd="0" destOrd="0" parTransId="{904D80ED-45DC-4D96-A21D-6D4647A5FCD3}" sibTransId="{5D48B7E6-3867-4CDC-9DA1-1DEAD519CE2C}"/>
    <dgm:cxn modelId="{C4B49D11-1377-42F4-9744-C62D23420D07}" srcId="{994877D3-E545-40F5-82B0-C83210D3E2A4}" destId="{90F7551E-492E-4691-8BB6-07A579C182EE}" srcOrd="0" destOrd="0" parTransId="{3FF4B634-B2E3-4927-859A-30086614B729}" sibTransId="{F0FB45DC-EBDE-454A-8F22-6D7EE6256596}"/>
    <dgm:cxn modelId="{07F337E5-F37C-4C41-8383-9355F9141B69}" type="presOf" srcId="{2BDD2B15-D968-4AE1-A7CF-1CBE0629A9C9}" destId="{6F222431-8131-48DE-BB7A-F33C3451027C}" srcOrd="0" destOrd="0" presId="urn:microsoft.com/office/officeart/2005/8/layout/hList9"/>
    <dgm:cxn modelId="{E5565BFF-9A32-43FF-9BCE-CDAFF6DE46C0}" srcId="{2BDD2B15-D968-4AE1-A7CF-1CBE0629A9C9}" destId="{11964B96-33B2-4988-873D-A82C33C832D5}" srcOrd="1" destOrd="0" parTransId="{586B1CF9-C654-407E-B4D3-A9A52A581FB0}" sibTransId="{1682B964-CECD-4203-B18D-52B06DCBC00C}"/>
    <dgm:cxn modelId="{09A5533C-E1AA-46C0-9AD6-BF9687893182}" type="presOf" srcId="{8D931633-017C-4CF7-8E49-A47BD3DB68DA}" destId="{4A4241E3-B3DE-41A5-90F5-9203C74525C3}" srcOrd="1" destOrd="0" presId="urn:microsoft.com/office/officeart/2005/8/layout/hList9"/>
    <dgm:cxn modelId="{C03DA91F-5721-4D25-84B3-AD6FA08A4FC2}" type="presOf" srcId="{8D931633-017C-4CF7-8E49-A47BD3DB68DA}" destId="{F5314014-704B-4883-B707-65C8CBA84C06}" srcOrd="0" destOrd="0" presId="urn:microsoft.com/office/officeart/2005/8/layout/hList9"/>
    <dgm:cxn modelId="{979B2949-C867-4F37-845C-B3B56DF47AF6}" type="presOf" srcId="{994877D3-E545-40F5-82B0-C83210D3E2A4}" destId="{A79204AB-EB1B-4882-96F5-A54F0B0EBE95}" srcOrd="0" destOrd="0" presId="urn:microsoft.com/office/officeart/2005/8/layout/hList9"/>
    <dgm:cxn modelId="{A473E518-F7C4-4160-8D22-50B753DC81F2}" type="presOf" srcId="{11964B96-33B2-4988-873D-A82C33C832D5}" destId="{F563F2C6-55D1-4634-BFBC-C9FFA035710D}" srcOrd="0" destOrd="0" presId="urn:microsoft.com/office/officeart/2005/8/layout/hList9"/>
    <dgm:cxn modelId="{E71E165D-F5EB-4D22-B8BC-8A255827EF3B}" srcId="{11964B96-33B2-4988-873D-A82C33C832D5}" destId="{8D931633-017C-4CF7-8E49-A47BD3DB68DA}" srcOrd="0" destOrd="0" parTransId="{AD86BF90-4224-48B5-895E-139E8D396B91}" sibTransId="{484C0842-2A53-4E20-8AE5-CF6600880294}"/>
    <dgm:cxn modelId="{EF677A40-CAB9-4716-BC98-77B13AFC621E}" type="presParOf" srcId="{6F222431-8131-48DE-BB7A-F33C3451027C}" destId="{F9AB05F0-A75D-4784-9D42-DD4F999D993A}" srcOrd="0" destOrd="0" presId="urn:microsoft.com/office/officeart/2005/8/layout/hList9"/>
    <dgm:cxn modelId="{42B3BF04-1356-4527-9758-ECC3A088D984}" type="presParOf" srcId="{6F222431-8131-48DE-BB7A-F33C3451027C}" destId="{E0374B7E-7523-44DD-9101-393E0BC2A32F}" srcOrd="1" destOrd="0" presId="urn:microsoft.com/office/officeart/2005/8/layout/hList9"/>
    <dgm:cxn modelId="{C4A563E8-57DA-49BB-A6A5-17498C1C709D}" type="presParOf" srcId="{E0374B7E-7523-44DD-9101-393E0BC2A32F}" destId="{94BC2569-74BE-4DDE-AC7E-B72D69997E9C}" srcOrd="0" destOrd="0" presId="urn:microsoft.com/office/officeart/2005/8/layout/hList9"/>
    <dgm:cxn modelId="{EF9C8BF5-DD25-47CA-A46E-EC2026D0DC88}" type="presParOf" srcId="{E0374B7E-7523-44DD-9101-393E0BC2A32F}" destId="{344DDD6F-6E2E-4A11-B034-D347FDA970E8}" srcOrd="1" destOrd="0" presId="urn:microsoft.com/office/officeart/2005/8/layout/hList9"/>
    <dgm:cxn modelId="{9A1DEBE4-3967-41D3-8A87-6426B9777F5D}" type="presParOf" srcId="{344DDD6F-6E2E-4A11-B034-D347FDA970E8}" destId="{2C9EF4AE-5C10-4581-93BA-A9C4FF4F82A5}" srcOrd="0" destOrd="0" presId="urn:microsoft.com/office/officeart/2005/8/layout/hList9"/>
    <dgm:cxn modelId="{92A040D3-3DD9-436B-A835-4E664E34E738}" type="presParOf" srcId="{344DDD6F-6E2E-4A11-B034-D347FDA970E8}" destId="{DA8CD1DF-FA46-41E4-997A-2AE58B1DE129}" srcOrd="1" destOrd="0" presId="urn:microsoft.com/office/officeart/2005/8/layout/hList9"/>
    <dgm:cxn modelId="{8AC7DCD0-3194-44CE-81C3-EAC935A41B69}" type="presParOf" srcId="{6F222431-8131-48DE-BB7A-F33C3451027C}" destId="{DDA48B3E-E47F-42C1-82C8-97612DBBCF66}" srcOrd="2" destOrd="0" presId="urn:microsoft.com/office/officeart/2005/8/layout/hList9"/>
    <dgm:cxn modelId="{87ED22A9-9E6A-4DD2-87FB-0694BF9DA9F9}" type="presParOf" srcId="{6F222431-8131-48DE-BB7A-F33C3451027C}" destId="{A79204AB-EB1B-4882-96F5-A54F0B0EBE95}" srcOrd="3" destOrd="0" presId="urn:microsoft.com/office/officeart/2005/8/layout/hList9"/>
    <dgm:cxn modelId="{C154B3D3-1C0F-44C4-BEB5-E800923E908A}" type="presParOf" srcId="{6F222431-8131-48DE-BB7A-F33C3451027C}" destId="{3449DE55-C3E3-4020-8D9C-96F1D5D42FAC}" srcOrd="4" destOrd="0" presId="urn:microsoft.com/office/officeart/2005/8/layout/hList9"/>
    <dgm:cxn modelId="{DE1E7648-1F96-4681-92FD-3341F8F13E72}" type="presParOf" srcId="{6F222431-8131-48DE-BB7A-F33C3451027C}" destId="{6B1E0825-D50E-4547-814E-12A9C7843148}" srcOrd="5" destOrd="0" presId="urn:microsoft.com/office/officeart/2005/8/layout/hList9"/>
    <dgm:cxn modelId="{A4F80D9C-E131-4EE2-B272-FC94CB379A98}" type="presParOf" srcId="{6F222431-8131-48DE-BB7A-F33C3451027C}" destId="{D1B16EFB-0E6A-4BD3-BCEB-53F3B0D399D8}" srcOrd="6" destOrd="0" presId="urn:microsoft.com/office/officeart/2005/8/layout/hList9"/>
    <dgm:cxn modelId="{1FFB32F4-173B-440E-ADAE-74EF92204EAE}" type="presParOf" srcId="{D1B16EFB-0E6A-4BD3-BCEB-53F3B0D399D8}" destId="{9BDD2467-6E8A-4FE7-876A-C8A393522190}" srcOrd="0" destOrd="0" presId="urn:microsoft.com/office/officeart/2005/8/layout/hList9"/>
    <dgm:cxn modelId="{3A060FFF-5478-4342-9D83-57698AE55C5C}" type="presParOf" srcId="{D1B16EFB-0E6A-4BD3-BCEB-53F3B0D399D8}" destId="{B0BEE162-73E4-4032-87D8-0B9F6DDD02F0}" srcOrd="1" destOrd="0" presId="urn:microsoft.com/office/officeart/2005/8/layout/hList9"/>
    <dgm:cxn modelId="{C0DF9187-E482-414D-9834-C121E3A69A31}" type="presParOf" srcId="{B0BEE162-73E4-4032-87D8-0B9F6DDD02F0}" destId="{F5314014-704B-4883-B707-65C8CBA84C06}" srcOrd="0" destOrd="0" presId="urn:microsoft.com/office/officeart/2005/8/layout/hList9"/>
    <dgm:cxn modelId="{80AD0AB5-0071-47AD-B975-A8FA5DD70E80}" type="presParOf" srcId="{B0BEE162-73E4-4032-87D8-0B9F6DDD02F0}" destId="{4A4241E3-B3DE-41A5-90F5-9203C74525C3}" srcOrd="1" destOrd="0" presId="urn:microsoft.com/office/officeart/2005/8/layout/hList9"/>
    <dgm:cxn modelId="{AB354C33-F5DC-4FD9-A7B3-4AD7C4E44D94}" type="presParOf" srcId="{6F222431-8131-48DE-BB7A-F33C3451027C}" destId="{1855322A-1B20-4811-A961-4630302F3BF4}" srcOrd="7" destOrd="0" presId="urn:microsoft.com/office/officeart/2005/8/layout/hList9"/>
    <dgm:cxn modelId="{8CB3FE31-17D6-4B49-98A7-39B0455A57D6}" type="presParOf" srcId="{6F222431-8131-48DE-BB7A-F33C3451027C}" destId="{F563F2C6-55D1-4634-BFBC-C9FFA035710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EB05A7B-671A-425A-A5DA-1FF3FCCD962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3FB39BF6-C4E7-420F-8A17-14F43DB6EB4A}">
      <dgm:prSet phldrT="[Text]" custT="1"/>
      <dgm:spPr/>
      <dgm:t>
        <a:bodyPr/>
        <a:lstStyle/>
        <a:p>
          <a:r>
            <a:rPr lang="sr-Latn-RS" sz="2000" dirty="0" smtClean="0"/>
            <a:t>Uzorak ispitanika</a:t>
          </a:r>
          <a:endParaRPr lang="en-US" sz="2000" dirty="0"/>
        </a:p>
      </dgm:t>
    </dgm:pt>
    <dgm:pt modelId="{EFF3087C-0670-4DD6-AB20-14B2339ECDF3}" type="parTrans" cxnId="{706F79D2-06B3-49DD-9D77-A3E5DDA60401}">
      <dgm:prSet/>
      <dgm:spPr/>
      <dgm:t>
        <a:bodyPr/>
        <a:lstStyle/>
        <a:p>
          <a:endParaRPr lang="en-US"/>
        </a:p>
      </dgm:t>
    </dgm:pt>
    <dgm:pt modelId="{69711462-0A5A-41D9-A6B2-A899D33AA7C1}" type="sibTrans" cxnId="{706F79D2-06B3-49DD-9D77-A3E5DDA60401}">
      <dgm:prSet/>
      <dgm:spPr/>
      <dgm:t>
        <a:bodyPr/>
        <a:lstStyle/>
        <a:p>
          <a:endParaRPr lang="en-US"/>
        </a:p>
      </dgm:t>
    </dgm:pt>
    <dgm:pt modelId="{E3BCCF0A-D352-4027-AC3E-E7375E3FFF0F}">
      <dgm:prSet phldrT="[Text]" custT="1"/>
      <dgm:spPr/>
      <dgm:t>
        <a:bodyPr/>
        <a:lstStyle/>
        <a:p>
          <a:r>
            <a:rPr lang="sr-Latn-RS" sz="2000" dirty="0" smtClean="0"/>
            <a:t>Anketni upitnik</a:t>
          </a:r>
          <a:endParaRPr lang="en-US" sz="2000" dirty="0"/>
        </a:p>
      </dgm:t>
    </dgm:pt>
    <dgm:pt modelId="{CD31AB62-7E19-4CFE-890B-FDCB7BDFECE7}" type="parTrans" cxnId="{3AEC44CF-B297-4371-B966-6C967ECE6660}">
      <dgm:prSet/>
      <dgm:spPr/>
      <dgm:t>
        <a:bodyPr/>
        <a:lstStyle/>
        <a:p>
          <a:endParaRPr lang="en-US"/>
        </a:p>
      </dgm:t>
    </dgm:pt>
    <dgm:pt modelId="{92C3B7B6-B599-492C-B7A6-3B500A83E868}" type="sibTrans" cxnId="{3AEC44CF-B297-4371-B966-6C967ECE6660}">
      <dgm:prSet/>
      <dgm:spPr/>
      <dgm:t>
        <a:bodyPr/>
        <a:lstStyle/>
        <a:p>
          <a:endParaRPr lang="en-US"/>
        </a:p>
      </dgm:t>
    </dgm:pt>
    <dgm:pt modelId="{635924E5-844B-412A-82E9-09D2C0002520}">
      <dgm:prSet phldrT="[Text]" custT="1"/>
      <dgm:spPr/>
      <dgm:t>
        <a:bodyPr/>
        <a:lstStyle/>
        <a:p>
          <a:r>
            <a:rPr lang="sr-Latn-RS" sz="2000" dirty="0" smtClean="0"/>
            <a:t>Sadržaj upitnika</a:t>
          </a:r>
          <a:endParaRPr lang="en-US" sz="2000" dirty="0"/>
        </a:p>
      </dgm:t>
    </dgm:pt>
    <dgm:pt modelId="{940972A1-3455-47DB-9EFE-67970E21CDA5}" type="parTrans" cxnId="{3B079933-B7C9-4AE7-9384-54D5BDCA6F4D}">
      <dgm:prSet/>
      <dgm:spPr/>
      <dgm:t>
        <a:bodyPr/>
        <a:lstStyle/>
        <a:p>
          <a:endParaRPr lang="en-US"/>
        </a:p>
      </dgm:t>
    </dgm:pt>
    <dgm:pt modelId="{0A16EE4D-8353-49F7-9198-2AD23F6D4BE8}" type="sibTrans" cxnId="{3B079933-B7C9-4AE7-9384-54D5BDCA6F4D}">
      <dgm:prSet/>
      <dgm:spPr/>
      <dgm:t>
        <a:bodyPr/>
        <a:lstStyle/>
        <a:p>
          <a:endParaRPr lang="en-US"/>
        </a:p>
      </dgm:t>
    </dgm:pt>
    <dgm:pt modelId="{D43E7F8B-59BC-45BA-B6DC-7EF4CEB2BB1B}" type="pres">
      <dgm:prSet presAssocID="{CEB05A7B-671A-425A-A5DA-1FF3FCCD9629}" presName="CompostProcess" presStyleCnt="0">
        <dgm:presLayoutVars>
          <dgm:dir/>
          <dgm:resizeHandles val="exact"/>
        </dgm:presLayoutVars>
      </dgm:prSet>
      <dgm:spPr/>
    </dgm:pt>
    <dgm:pt modelId="{3C17A02B-7FAC-431A-96A2-873D924152E7}" type="pres">
      <dgm:prSet presAssocID="{CEB05A7B-671A-425A-A5DA-1FF3FCCD9629}" presName="arrow" presStyleLbl="bgShp" presStyleIdx="0" presStyleCnt="1"/>
      <dgm:spPr/>
    </dgm:pt>
    <dgm:pt modelId="{2A399C77-8BBE-4664-8B4C-6600BFAD3199}" type="pres">
      <dgm:prSet presAssocID="{CEB05A7B-671A-425A-A5DA-1FF3FCCD9629}" presName="linearProcess" presStyleCnt="0"/>
      <dgm:spPr/>
    </dgm:pt>
    <dgm:pt modelId="{1371FBCC-5C5E-4DA4-BDCB-4959F15ABCD6}" type="pres">
      <dgm:prSet presAssocID="{3FB39BF6-C4E7-420F-8A17-14F43DB6E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DB7A-BBDD-44C8-A4C7-9926112FBE3C}" type="pres">
      <dgm:prSet presAssocID="{69711462-0A5A-41D9-A6B2-A899D33AA7C1}" presName="sibTrans" presStyleCnt="0"/>
      <dgm:spPr/>
    </dgm:pt>
    <dgm:pt modelId="{65857C1A-1FE4-4F82-BFA2-86E35771AF28}" type="pres">
      <dgm:prSet presAssocID="{E3BCCF0A-D352-4027-AC3E-E7375E3FFF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69A-DCB1-4B00-B3FC-E88ED8C47089}" type="pres">
      <dgm:prSet presAssocID="{92C3B7B6-B599-492C-B7A6-3B500A83E868}" presName="sibTrans" presStyleCnt="0"/>
      <dgm:spPr/>
    </dgm:pt>
    <dgm:pt modelId="{C4762BD2-7B6C-4CF7-88B0-C5E2DFDA80C0}" type="pres">
      <dgm:prSet presAssocID="{635924E5-844B-412A-82E9-09D2C00025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A9DB7-B8F1-48FB-AF9A-5091D7317662}" type="presOf" srcId="{CEB05A7B-671A-425A-A5DA-1FF3FCCD9629}" destId="{D43E7F8B-59BC-45BA-B6DC-7EF4CEB2BB1B}" srcOrd="0" destOrd="0" presId="urn:microsoft.com/office/officeart/2005/8/layout/hProcess9"/>
    <dgm:cxn modelId="{3B079933-B7C9-4AE7-9384-54D5BDCA6F4D}" srcId="{CEB05A7B-671A-425A-A5DA-1FF3FCCD9629}" destId="{635924E5-844B-412A-82E9-09D2C0002520}" srcOrd="2" destOrd="0" parTransId="{940972A1-3455-47DB-9EFE-67970E21CDA5}" sibTransId="{0A16EE4D-8353-49F7-9198-2AD23F6D4BE8}"/>
    <dgm:cxn modelId="{3AEC44CF-B297-4371-B966-6C967ECE6660}" srcId="{CEB05A7B-671A-425A-A5DA-1FF3FCCD9629}" destId="{E3BCCF0A-D352-4027-AC3E-E7375E3FFF0F}" srcOrd="1" destOrd="0" parTransId="{CD31AB62-7E19-4CFE-890B-FDCB7BDFECE7}" sibTransId="{92C3B7B6-B599-492C-B7A6-3B500A83E868}"/>
    <dgm:cxn modelId="{888EFE5E-E1B9-48B4-8183-338C2A95FE45}" type="presOf" srcId="{635924E5-844B-412A-82E9-09D2C0002520}" destId="{C4762BD2-7B6C-4CF7-88B0-C5E2DFDA80C0}" srcOrd="0" destOrd="0" presId="urn:microsoft.com/office/officeart/2005/8/layout/hProcess9"/>
    <dgm:cxn modelId="{CA181F1D-5306-48BC-AD37-837228AAA93A}" type="presOf" srcId="{3FB39BF6-C4E7-420F-8A17-14F43DB6EB4A}" destId="{1371FBCC-5C5E-4DA4-BDCB-4959F15ABCD6}" srcOrd="0" destOrd="0" presId="urn:microsoft.com/office/officeart/2005/8/layout/hProcess9"/>
    <dgm:cxn modelId="{F16A05E1-DC80-4CAF-882A-0C74139FA58B}" type="presOf" srcId="{E3BCCF0A-D352-4027-AC3E-E7375E3FFF0F}" destId="{65857C1A-1FE4-4F82-BFA2-86E35771AF28}" srcOrd="0" destOrd="0" presId="urn:microsoft.com/office/officeart/2005/8/layout/hProcess9"/>
    <dgm:cxn modelId="{706F79D2-06B3-49DD-9D77-A3E5DDA60401}" srcId="{CEB05A7B-671A-425A-A5DA-1FF3FCCD9629}" destId="{3FB39BF6-C4E7-420F-8A17-14F43DB6EB4A}" srcOrd="0" destOrd="0" parTransId="{EFF3087C-0670-4DD6-AB20-14B2339ECDF3}" sibTransId="{69711462-0A5A-41D9-A6B2-A899D33AA7C1}"/>
    <dgm:cxn modelId="{8FEB1A32-BFF8-4348-A9C9-8619584BCFD8}" type="presParOf" srcId="{D43E7F8B-59BC-45BA-B6DC-7EF4CEB2BB1B}" destId="{3C17A02B-7FAC-431A-96A2-873D924152E7}" srcOrd="0" destOrd="0" presId="urn:microsoft.com/office/officeart/2005/8/layout/hProcess9"/>
    <dgm:cxn modelId="{FB117241-9CD2-46AC-B8F4-D16AF4EFBC48}" type="presParOf" srcId="{D43E7F8B-59BC-45BA-B6DC-7EF4CEB2BB1B}" destId="{2A399C77-8BBE-4664-8B4C-6600BFAD3199}" srcOrd="1" destOrd="0" presId="urn:microsoft.com/office/officeart/2005/8/layout/hProcess9"/>
    <dgm:cxn modelId="{7867515B-4978-4CAA-A4A3-4D987254E065}" type="presParOf" srcId="{2A399C77-8BBE-4664-8B4C-6600BFAD3199}" destId="{1371FBCC-5C5E-4DA4-BDCB-4959F15ABCD6}" srcOrd="0" destOrd="0" presId="urn:microsoft.com/office/officeart/2005/8/layout/hProcess9"/>
    <dgm:cxn modelId="{FAFFDED2-7893-439B-A145-283375275D87}" type="presParOf" srcId="{2A399C77-8BBE-4664-8B4C-6600BFAD3199}" destId="{64E0DB7A-BBDD-44C8-A4C7-9926112FBE3C}" srcOrd="1" destOrd="0" presId="urn:microsoft.com/office/officeart/2005/8/layout/hProcess9"/>
    <dgm:cxn modelId="{0160B8D4-6CA9-4CD6-96D4-D7E50BB0673F}" type="presParOf" srcId="{2A399C77-8BBE-4664-8B4C-6600BFAD3199}" destId="{65857C1A-1FE4-4F82-BFA2-86E35771AF28}" srcOrd="2" destOrd="0" presId="urn:microsoft.com/office/officeart/2005/8/layout/hProcess9"/>
    <dgm:cxn modelId="{CEFFE87C-6466-46E9-93CC-D57C51A49DD0}" type="presParOf" srcId="{2A399C77-8BBE-4664-8B4C-6600BFAD3199}" destId="{F2F6C69A-DCB1-4B00-B3FC-E88ED8C47089}" srcOrd="3" destOrd="0" presId="urn:microsoft.com/office/officeart/2005/8/layout/hProcess9"/>
    <dgm:cxn modelId="{93C087CF-6167-4C4B-B038-DCBB44A733A8}" type="presParOf" srcId="{2A399C77-8BBE-4664-8B4C-6600BFAD3199}" destId="{C4762BD2-7B6C-4CF7-88B0-C5E2DFDA80C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D968F2C3-269D-4281-B87F-3DB0891E48AC}" type="doc">
      <dgm:prSet loTypeId="urn:microsoft.com/office/officeart/2005/8/layout/hProcess7#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0B6579-2F71-401D-8759-E9FBFCF928D3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241 učenik</a:t>
          </a:r>
        </a:p>
        <a:p>
          <a:pPr algn="ctr"/>
          <a:endParaRPr lang="en-US" sz="2400" dirty="0"/>
        </a:p>
      </dgm:t>
    </dgm:pt>
    <dgm:pt modelId="{D3FFD512-BB3E-4EEC-8022-C67894643765}" type="parTrans" cxnId="{2B247072-270C-4222-869B-3FF1C0189422}">
      <dgm:prSet/>
      <dgm:spPr/>
      <dgm:t>
        <a:bodyPr/>
        <a:lstStyle/>
        <a:p>
          <a:endParaRPr lang="en-US"/>
        </a:p>
      </dgm:t>
    </dgm:pt>
    <dgm:pt modelId="{CAA2FAA9-8C3B-48FF-9365-53C8319B3EEC}" type="sibTrans" cxnId="{2B247072-270C-4222-869B-3FF1C0189422}">
      <dgm:prSet/>
      <dgm:spPr/>
      <dgm:t>
        <a:bodyPr/>
        <a:lstStyle/>
        <a:p>
          <a:endParaRPr lang="en-US"/>
        </a:p>
      </dgm:t>
    </dgm:pt>
    <dgm:pt modelId="{976F6831-8BE2-46C8-8235-3457298CE234}">
      <dgm:prSet phldrT="[Text]"/>
      <dgm:spPr/>
      <dgm:t>
        <a:bodyPr/>
        <a:lstStyle/>
        <a:p>
          <a:endParaRPr lang="en-US" dirty="0"/>
        </a:p>
      </dgm:t>
    </dgm:pt>
    <dgm:pt modelId="{BD13F2BE-57BE-493B-AA1A-A9686175E5E8}" type="parTrans" cxnId="{46E7AFF9-055F-4715-A481-4BC8C6C76A78}">
      <dgm:prSet/>
      <dgm:spPr/>
      <dgm:t>
        <a:bodyPr/>
        <a:lstStyle/>
        <a:p>
          <a:endParaRPr lang="en-US"/>
        </a:p>
      </dgm:t>
    </dgm:pt>
    <dgm:pt modelId="{339EE843-814C-4FC4-B4F7-8F8FA73E431A}" type="sibTrans" cxnId="{46E7AFF9-055F-4715-A481-4BC8C6C76A78}">
      <dgm:prSet/>
      <dgm:spPr/>
      <dgm:t>
        <a:bodyPr/>
        <a:lstStyle/>
        <a:p>
          <a:endParaRPr lang="en-US"/>
        </a:p>
      </dgm:t>
    </dgm:pt>
    <dgm:pt modelId="{AAD599D5-660F-4B03-BFBB-B7FEBC2BB83A}">
      <dgm:prSet phldrT="[Text]" custT="1"/>
      <dgm:spPr/>
      <dgm:t>
        <a:bodyPr/>
        <a:lstStyle/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endParaRPr lang="sr-Latn-RS" sz="2000" dirty="0" smtClean="0"/>
        </a:p>
        <a:p>
          <a:pPr algn="ctr"/>
          <a:r>
            <a:rPr lang="sr-Latn-RS" sz="2400" dirty="0" smtClean="0"/>
            <a:t>12 pitanja</a:t>
          </a:r>
          <a:endParaRPr lang="en-US" sz="2400" dirty="0"/>
        </a:p>
      </dgm:t>
    </dgm:pt>
    <dgm:pt modelId="{8D75361F-EF7C-4E8F-866F-CF3C51FEB8B6}" type="parTrans" cxnId="{3495E444-74E5-4E1F-89BA-EB5D8EB64856}">
      <dgm:prSet/>
      <dgm:spPr/>
      <dgm:t>
        <a:bodyPr/>
        <a:lstStyle/>
        <a:p>
          <a:endParaRPr lang="en-US"/>
        </a:p>
      </dgm:t>
    </dgm:pt>
    <dgm:pt modelId="{2560EFE8-8D77-402F-A345-72244726E5A6}" type="sibTrans" cxnId="{3495E444-74E5-4E1F-89BA-EB5D8EB64856}">
      <dgm:prSet/>
      <dgm:spPr/>
      <dgm:t>
        <a:bodyPr/>
        <a:lstStyle/>
        <a:p>
          <a:endParaRPr lang="en-US"/>
        </a:p>
      </dgm:t>
    </dgm:pt>
    <dgm:pt modelId="{5E7E068A-A561-4841-9E2A-3426E2333102}">
      <dgm:prSet phldrT="[Text]"/>
      <dgm:spPr/>
      <dgm:t>
        <a:bodyPr/>
        <a:lstStyle/>
        <a:p>
          <a:endParaRPr lang="en-US" dirty="0"/>
        </a:p>
      </dgm:t>
    </dgm:pt>
    <dgm:pt modelId="{C83A0748-A58F-4D94-A00C-2C7D72F920F5}" type="parTrans" cxnId="{9E1E754B-B0D0-4466-947E-D51C6D4DE2D9}">
      <dgm:prSet/>
      <dgm:spPr/>
      <dgm:t>
        <a:bodyPr/>
        <a:lstStyle/>
        <a:p>
          <a:endParaRPr lang="en-US"/>
        </a:p>
      </dgm:t>
    </dgm:pt>
    <dgm:pt modelId="{7E7F38E0-78A0-4BC0-BF6A-0238AB171CC7}" type="sibTrans" cxnId="{9E1E754B-B0D0-4466-947E-D51C6D4DE2D9}">
      <dgm:prSet/>
      <dgm:spPr/>
      <dgm:t>
        <a:bodyPr/>
        <a:lstStyle/>
        <a:p>
          <a:endParaRPr lang="en-US"/>
        </a:p>
      </dgm:t>
    </dgm:pt>
    <dgm:pt modelId="{46ACEF8B-FF1F-4442-A75E-92DFBDF2CEF4}">
      <dgm:prSet phldrT="[Text]" custT="1"/>
      <dgm:spPr/>
      <dgm:t>
        <a:bodyPr/>
        <a:lstStyle/>
        <a:p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Izbor zanimanja</a:t>
          </a:r>
          <a:r>
            <a:rPr lang="sr-Latn-RS" sz="2400" dirty="0" smtClean="0">
              <a:latin typeface="+mj-lt"/>
            </a:rPr>
            <a:t>                                                                </a:t>
          </a:r>
          <a:r>
            <a:rPr lang="sr-Latn-RS" sz="2400" dirty="0" smtClean="0">
              <a:latin typeface="+mj-lt"/>
              <a:cs typeface="Times New Roman"/>
            </a:rPr>
            <a:t>▪ Uspjeh učenika                               </a:t>
          </a:r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Informisanost u vezi novih zanimanja                                   </a:t>
          </a:r>
          <a:r>
            <a:rPr lang="sr-Latn-RS" sz="2400" dirty="0" smtClean="0"/>
            <a:t>        </a:t>
          </a:r>
          <a:r>
            <a:rPr lang="sr-Latn-RS" sz="2400" dirty="0" smtClean="0">
              <a:latin typeface="Times New Roman"/>
              <a:cs typeface="Times New Roman"/>
            </a:rPr>
            <a:t>▪ </a:t>
          </a:r>
          <a:r>
            <a:rPr lang="sr-Latn-RS" sz="2400" dirty="0" smtClean="0">
              <a:latin typeface="+mj-lt"/>
              <a:cs typeface="Times New Roman"/>
            </a:rPr>
            <a:t>Eventualne poteškoće prilikom izbora zanimanja</a:t>
          </a:r>
          <a:endParaRPr lang="en-US" sz="2800" dirty="0">
            <a:latin typeface="+mj-lt"/>
          </a:endParaRPr>
        </a:p>
      </dgm:t>
    </dgm:pt>
    <dgm:pt modelId="{394668F6-1D3E-4DAC-ADED-6ACF4366F2AB}" type="parTrans" cxnId="{1A32A603-DADB-4EC8-84B7-0CC3565CBF61}">
      <dgm:prSet/>
      <dgm:spPr/>
      <dgm:t>
        <a:bodyPr/>
        <a:lstStyle/>
        <a:p>
          <a:endParaRPr lang="en-US"/>
        </a:p>
      </dgm:t>
    </dgm:pt>
    <dgm:pt modelId="{EEF2A0B5-73FF-453C-AAA9-3A2EA74D62D8}" type="sibTrans" cxnId="{1A32A603-DADB-4EC8-84B7-0CC3565CBF61}">
      <dgm:prSet/>
      <dgm:spPr/>
      <dgm:t>
        <a:bodyPr/>
        <a:lstStyle/>
        <a:p>
          <a:endParaRPr lang="en-US"/>
        </a:p>
      </dgm:t>
    </dgm:pt>
    <dgm:pt modelId="{26466655-0C66-48BD-A0E6-EB0AAD98DA47}">
      <dgm:prSet phldrT="[Text]"/>
      <dgm:spPr/>
      <dgm:t>
        <a:bodyPr/>
        <a:lstStyle/>
        <a:p>
          <a:endParaRPr lang="en-US" dirty="0"/>
        </a:p>
      </dgm:t>
    </dgm:pt>
    <dgm:pt modelId="{DDC7D9EE-9C18-4C0B-9559-E392D64E270D}" type="sibTrans" cxnId="{28DEDD5E-7D0D-44D6-8787-295370E0E1FE}">
      <dgm:prSet/>
      <dgm:spPr/>
      <dgm:t>
        <a:bodyPr/>
        <a:lstStyle/>
        <a:p>
          <a:endParaRPr lang="en-US"/>
        </a:p>
      </dgm:t>
    </dgm:pt>
    <dgm:pt modelId="{50DC6B79-5C62-4A07-B6F7-214D9670C5BF}" type="parTrans" cxnId="{28DEDD5E-7D0D-44D6-8787-295370E0E1FE}">
      <dgm:prSet/>
      <dgm:spPr/>
      <dgm:t>
        <a:bodyPr/>
        <a:lstStyle/>
        <a:p>
          <a:endParaRPr lang="en-US"/>
        </a:p>
      </dgm:t>
    </dgm:pt>
    <dgm:pt modelId="{EECABB7B-EA8E-44A2-BDF6-31D9F42AC119}" type="pres">
      <dgm:prSet presAssocID="{D968F2C3-269D-4281-B87F-3DB0891E4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DEC99-5A65-44AA-AFEB-272073973D73}" type="pres">
      <dgm:prSet presAssocID="{26466655-0C66-48BD-A0E6-EB0AAD98DA4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EC134-D791-4C92-930F-96D72C1A5F86}" type="pres">
      <dgm:prSet presAssocID="{26466655-0C66-48BD-A0E6-EB0AAD98DA47}" presName="bgRect" presStyleLbl="node1" presStyleIdx="0" presStyleCnt="3" custScaleY="106996"/>
      <dgm:spPr/>
      <dgm:t>
        <a:bodyPr/>
        <a:lstStyle/>
        <a:p>
          <a:endParaRPr lang="en-US"/>
        </a:p>
      </dgm:t>
    </dgm:pt>
    <dgm:pt modelId="{25FAB84C-FC99-43FB-BFCF-7261480B6891}" type="pres">
      <dgm:prSet presAssocID="{26466655-0C66-48BD-A0E6-EB0AAD98DA4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1E39-F21F-4B6F-B895-6E3E9436278D}" type="pres">
      <dgm:prSet presAssocID="{26466655-0C66-48BD-A0E6-EB0AAD98DA4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FF13-BE66-4C68-B415-57AA6240C118}" type="pres">
      <dgm:prSet presAssocID="{DDC7D9EE-9C18-4C0B-9559-E392D64E270D}" presName="hSp" presStyleCnt="0"/>
      <dgm:spPr/>
      <dgm:t>
        <a:bodyPr/>
        <a:lstStyle/>
        <a:p>
          <a:endParaRPr lang="en-US"/>
        </a:p>
      </dgm:t>
    </dgm:pt>
    <dgm:pt modelId="{49E15774-01E2-4938-8834-6B96C75F96F3}" type="pres">
      <dgm:prSet presAssocID="{DDC7D9EE-9C18-4C0B-9559-E392D64E270D}" presName="vProcSp" presStyleCnt="0"/>
      <dgm:spPr/>
      <dgm:t>
        <a:bodyPr/>
        <a:lstStyle/>
        <a:p>
          <a:endParaRPr lang="en-US"/>
        </a:p>
      </dgm:t>
    </dgm:pt>
    <dgm:pt modelId="{26664598-E19A-4AA4-AFB2-33E7EC7AED76}" type="pres">
      <dgm:prSet presAssocID="{DDC7D9EE-9C18-4C0B-9559-E392D64E270D}" presName="vSp1" presStyleCnt="0"/>
      <dgm:spPr/>
      <dgm:t>
        <a:bodyPr/>
        <a:lstStyle/>
        <a:p>
          <a:endParaRPr lang="en-US"/>
        </a:p>
      </dgm:t>
    </dgm:pt>
    <dgm:pt modelId="{EF7B2FFD-7947-4ADE-B1FA-AD21FF6FB6C3}" type="pres">
      <dgm:prSet presAssocID="{DDC7D9EE-9C18-4C0B-9559-E392D64E270D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A9F98B7F-3F7E-42AD-B2BA-3FB185CE3213}" type="pres">
      <dgm:prSet presAssocID="{DDC7D9EE-9C18-4C0B-9559-E392D64E270D}" presName="vSp2" presStyleCnt="0"/>
      <dgm:spPr/>
      <dgm:t>
        <a:bodyPr/>
        <a:lstStyle/>
        <a:p>
          <a:endParaRPr lang="en-US"/>
        </a:p>
      </dgm:t>
    </dgm:pt>
    <dgm:pt modelId="{74371310-336F-4276-925D-1F35AC5384C8}" type="pres">
      <dgm:prSet presAssocID="{DDC7D9EE-9C18-4C0B-9559-E392D64E270D}" presName="sibTrans" presStyleCnt="0"/>
      <dgm:spPr/>
      <dgm:t>
        <a:bodyPr/>
        <a:lstStyle/>
        <a:p>
          <a:endParaRPr lang="en-US"/>
        </a:p>
      </dgm:t>
    </dgm:pt>
    <dgm:pt modelId="{6A984484-0625-4FDC-BDAA-8AE070015F3E}" type="pres">
      <dgm:prSet presAssocID="{976F6831-8BE2-46C8-8235-3457298CE2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9E1C-104E-4072-96B6-BE10979C19D3}" type="pres">
      <dgm:prSet presAssocID="{976F6831-8BE2-46C8-8235-3457298CE234}" presName="bgRect" presStyleLbl="node1" presStyleIdx="1" presStyleCnt="3" custScaleY="108583"/>
      <dgm:spPr/>
      <dgm:t>
        <a:bodyPr/>
        <a:lstStyle/>
        <a:p>
          <a:endParaRPr lang="en-US"/>
        </a:p>
      </dgm:t>
    </dgm:pt>
    <dgm:pt modelId="{176CE7D8-3B2B-4D99-B8D3-E4E01839067F}" type="pres">
      <dgm:prSet presAssocID="{976F6831-8BE2-46C8-8235-3457298CE23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13AD2-3673-40DC-A037-6DB439BDADD2}" type="pres">
      <dgm:prSet presAssocID="{976F6831-8BE2-46C8-8235-3457298CE23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F934C-1808-48BE-B328-CFA58DADF437}" type="pres">
      <dgm:prSet presAssocID="{339EE843-814C-4FC4-B4F7-8F8FA73E431A}" presName="hSp" presStyleCnt="0"/>
      <dgm:spPr/>
      <dgm:t>
        <a:bodyPr/>
        <a:lstStyle/>
        <a:p>
          <a:endParaRPr lang="en-US"/>
        </a:p>
      </dgm:t>
    </dgm:pt>
    <dgm:pt modelId="{A6F3BC5E-1216-4FDF-A358-FAD5D92BF305}" type="pres">
      <dgm:prSet presAssocID="{339EE843-814C-4FC4-B4F7-8F8FA73E431A}" presName="vProcSp" presStyleCnt="0"/>
      <dgm:spPr/>
      <dgm:t>
        <a:bodyPr/>
        <a:lstStyle/>
        <a:p>
          <a:endParaRPr lang="en-US"/>
        </a:p>
      </dgm:t>
    </dgm:pt>
    <dgm:pt modelId="{AA6EB74B-6FF3-4F1D-A252-FEFC79C49260}" type="pres">
      <dgm:prSet presAssocID="{339EE843-814C-4FC4-B4F7-8F8FA73E431A}" presName="vSp1" presStyleCnt="0"/>
      <dgm:spPr/>
      <dgm:t>
        <a:bodyPr/>
        <a:lstStyle/>
        <a:p>
          <a:endParaRPr lang="en-US"/>
        </a:p>
      </dgm:t>
    </dgm:pt>
    <dgm:pt modelId="{85B2162B-7174-4836-9111-2D2FC767FC52}" type="pres">
      <dgm:prSet presAssocID="{339EE843-814C-4FC4-B4F7-8F8FA73E431A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0C393308-9166-4C73-A270-81223D3B838B}" type="pres">
      <dgm:prSet presAssocID="{339EE843-814C-4FC4-B4F7-8F8FA73E431A}" presName="vSp2" presStyleCnt="0"/>
      <dgm:spPr/>
      <dgm:t>
        <a:bodyPr/>
        <a:lstStyle/>
        <a:p>
          <a:endParaRPr lang="en-US"/>
        </a:p>
      </dgm:t>
    </dgm:pt>
    <dgm:pt modelId="{FDD6E125-AF92-4207-A161-A8D9EBABB7F7}" type="pres">
      <dgm:prSet presAssocID="{339EE843-814C-4FC4-B4F7-8F8FA73E431A}" presName="sibTrans" presStyleCnt="0"/>
      <dgm:spPr/>
      <dgm:t>
        <a:bodyPr/>
        <a:lstStyle/>
        <a:p>
          <a:endParaRPr lang="en-US"/>
        </a:p>
      </dgm:t>
    </dgm:pt>
    <dgm:pt modelId="{A2FBB3B3-121C-419D-BD7A-2E4CA082DB5F}" type="pres">
      <dgm:prSet presAssocID="{5E7E068A-A561-4841-9E2A-3426E23331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ACD4-881C-4FF1-83FC-63607D6B5848}" type="pres">
      <dgm:prSet presAssocID="{5E7E068A-A561-4841-9E2A-3426E2333102}" presName="bgRect" presStyleLbl="node1" presStyleIdx="2" presStyleCnt="3" custScaleX="169090" custScaleY="110170"/>
      <dgm:spPr/>
      <dgm:t>
        <a:bodyPr/>
        <a:lstStyle/>
        <a:p>
          <a:endParaRPr lang="en-US"/>
        </a:p>
      </dgm:t>
    </dgm:pt>
    <dgm:pt modelId="{A8631DB4-0A26-4B77-9819-3EB4E37A6834}" type="pres">
      <dgm:prSet presAssocID="{5E7E068A-A561-4841-9E2A-3426E233310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D7B6-6D42-461E-89C7-27B57B45B176}" type="pres">
      <dgm:prSet presAssocID="{5E7E068A-A561-4841-9E2A-3426E233310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97277-AC06-4D70-88D6-1CB9B735AA13}" type="presOf" srcId="{26466655-0C66-48BD-A0E6-EB0AAD98DA47}" destId="{CA5EC134-D791-4C92-930F-96D72C1A5F86}" srcOrd="0" destOrd="0" presId="urn:microsoft.com/office/officeart/2005/8/layout/hProcess7#6"/>
    <dgm:cxn modelId="{2AB8E369-4500-41F2-9CDF-2C5BAAF8134C}" type="presOf" srcId="{26466655-0C66-48BD-A0E6-EB0AAD98DA47}" destId="{25FAB84C-FC99-43FB-BFCF-7261480B6891}" srcOrd="1" destOrd="0" presId="urn:microsoft.com/office/officeart/2005/8/layout/hProcess7#6"/>
    <dgm:cxn modelId="{F4B929C2-5607-4F61-A44F-D5D1BB528693}" type="presOf" srcId="{DB0B6579-2F71-401D-8759-E9FBFCF928D3}" destId="{C6BC1E39-F21F-4B6F-B895-6E3E9436278D}" srcOrd="0" destOrd="0" presId="urn:microsoft.com/office/officeart/2005/8/layout/hProcess7#6"/>
    <dgm:cxn modelId="{9E1E754B-B0D0-4466-947E-D51C6D4DE2D9}" srcId="{D968F2C3-269D-4281-B87F-3DB0891E48AC}" destId="{5E7E068A-A561-4841-9E2A-3426E2333102}" srcOrd="2" destOrd="0" parTransId="{C83A0748-A58F-4D94-A00C-2C7D72F920F5}" sibTransId="{7E7F38E0-78A0-4BC0-BF6A-0238AB171CC7}"/>
    <dgm:cxn modelId="{28DEDD5E-7D0D-44D6-8787-295370E0E1FE}" srcId="{D968F2C3-269D-4281-B87F-3DB0891E48AC}" destId="{26466655-0C66-48BD-A0E6-EB0AAD98DA47}" srcOrd="0" destOrd="0" parTransId="{50DC6B79-5C62-4A07-B6F7-214D9670C5BF}" sibTransId="{DDC7D9EE-9C18-4C0B-9559-E392D64E270D}"/>
    <dgm:cxn modelId="{7F1758B0-9B5B-479B-8C52-E4F97B8141CE}" type="presOf" srcId="{D968F2C3-269D-4281-B87F-3DB0891E48AC}" destId="{EECABB7B-EA8E-44A2-BDF6-31D9F42AC119}" srcOrd="0" destOrd="0" presId="urn:microsoft.com/office/officeart/2005/8/layout/hProcess7#6"/>
    <dgm:cxn modelId="{D130BFFF-CEEA-4B9C-9339-7B990F4C6F90}" type="presOf" srcId="{5E7E068A-A561-4841-9E2A-3426E2333102}" destId="{D35AACD4-881C-4FF1-83FC-63607D6B5848}" srcOrd="0" destOrd="0" presId="urn:microsoft.com/office/officeart/2005/8/layout/hProcess7#6"/>
    <dgm:cxn modelId="{46E7AFF9-055F-4715-A481-4BC8C6C76A78}" srcId="{D968F2C3-269D-4281-B87F-3DB0891E48AC}" destId="{976F6831-8BE2-46C8-8235-3457298CE234}" srcOrd="1" destOrd="0" parTransId="{BD13F2BE-57BE-493B-AA1A-A9686175E5E8}" sibTransId="{339EE843-814C-4FC4-B4F7-8F8FA73E431A}"/>
    <dgm:cxn modelId="{74BF8DA3-FCEE-4DF9-A917-EE830FBEEC20}" type="presOf" srcId="{976F6831-8BE2-46C8-8235-3457298CE234}" destId="{5B6A9E1C-104E-4072-96B6-BE10979C19D3}" srcOrd="0" destOrd="0" presId="urn:microsoft.com/office/officeart/2005/8/layout/hProcess7#6"/>
    <dgm:cxn modelId="{1A32A603-DADB-4EC8-84B7-0CC3565CBF61}" srcId="{5E7E068A-A561-4841-9E2A-3426E2333102}" destId="{46ACEF8B-FF1F-4442-A75E-92DFBDF2CEF4}" srcOrd="0" destOrd="0" parTransId="{394668F6-1D3E-4DAC-ADED-6ACF4366F2AB}" sibTransId="{EEF2A0B5-73FF-453C-AAA9-3A2EA74D62D8}"/>
    <dgm:cxn modelId="{2B247072-270C-4222-869B-3FF1C0189422}" srcId="{26466655-0C66-48BD-A0E6-EB0AAD98DA47}" destId="{DB0B6579-2F71-401D-8759-E9FBFCF928D3}" srcOrd="0" destOrd="0" parTransId="{D3FFD512-BB3E-4EEC-8022-C67894643765}" sibTransId="{CAA2FAA9-8C3B-48FF-9365-53C8319B3EEC}"/>
    <dgm:cxn modelId="{3E797BB4-87E7-4037-A972-0348F9A754F3}" type="presOf" srcId="{5E7E068A-A561-4841-9E2A-3426E2333102}" destId="{A8631DB4-0A26-4B77-9819-3EB4E37A6834}" srcOrd="1" destOrd="0" presId="urn:microsoft.com/office/officeart/2005/8/layout/hProcess7#6"/>
    <dgm:cxn modelId="{3535DB8A-F707-44D2-9C67-EA4A1DE707B9}" type="presOf" srcId="{46ACEF8B-FF1F-4442-A75E-92DFBDF2CEF4}" destId="{0AAED7B6-6D42-461E-89C7-27B57B45B176}" srcOrd="0" destOrd="0" presId="urn:microsoft.com/office/officeart/2005/8/layout/hProcess7#6"/>
    <dgm:cxn modelId="{CCD3B6D4-FBFB-446A-97F4-A61F0B0BD0FE}" type="presOf" srcId="{976F6831-8BE2-46C8-8235-3457298CE234}" destId="{176CE7D8-3B2B-4D99-B8D3-E4E01839067F}" srcOrd="1" destOrd="0" presId="urn:microsoft.com/office/officeart/2005/8/layout/hProcess7#6"/>
    <dgm:cxn modelId="{FB182DDB-680B-45A6-8630-CB277F57C63F}" type="presOf" srcId="{AAD599D5-660F-4B03-BFBB-B7FEBC2BB83A}" destId="{35E13AD2-3673-40DC-A037-6DB439BDADD2}" srcOrd="0" destOrd="0" presId="urn:microsoft.com/office/officeart/2005/8/layout/hProcess7#6"/>
    <dgm:cxn modelId="{3495E444-74E5-4E1F-89BA-EB5D8EB64856}" srcId="{976F6831-8BE2-46C8-8235-3457298CE234}" destId="{AAD599D5-660F-4B03-BFBB-B7FEBC2BB83A}" srcOrd="0" destOrd="0" parTransId="{8D75361F-EF7C-4E8F-866F-CF3C51FEB8B6}" sibTransId="{2560EFE8-8D77-402F-A345-72244726E5A6}"/>
    <dgm:cxn modelId="{B50B6146-A2A8-4A87-805F-6179011C208E}" type="presParOf" srcId="{EECABB7B-EA8E-44A2-BDF6-31D9F42AC119}" destId="{5A6DEC99-5A65-44AA-AFEB-272073973D73}" srcOrd="0" destOrd="0" presId="urn:microsoft.com/office/officeart/2005/8/layout/hProcess7#6"/>
    <dgm:cxn modelId="{33711965-A3A9-4E3F-BA02-305A31D6E98B}" type="presParOf" srcId="{5A6DEC99-5A65-44AA-AFEB-272073973D73}" destId="{CA5EC134-D791-4C92-930F-96D72C1A5F86}" srcOrd="0" destOrd="0" presId="urn:microsoft.com/office/officeart/2005/8/layout/hProcess7#6"/>
    <dgm:cxn modelId="{55406C6E-061A-4F25-AF4E-2F1C91155653}" type="presParOf" srcId="{5A6DEC99-5A65-44AA-AFEB-272073973D73}" destId="{25FAB84C-FC99-43FB-BFCF-7261480B6891}" srcOrd="1" destOrd="0" presId="urn:microsoft.com/office/officeart/2005/8/layout/hProcess7#6"/>
    <dgm:cxn modelId="{A84EE850-2DFE-477F-B80D-38AB00B7C8F8}" type="presParOf" srcId="{5A6DEC99-5A65-44AA-AFEB-272073973D73}" destId="{C6BC1E39-F21F-4B6F-B895-6E3E9436278D}" srcOrd="2" destOrd="0" presId="urn:microsoft.com/office/officeart/2005/8/layout/hProcess7#6"/>
    <dgm:cxn modelId="{FC7CBEB2-2ECD-4B8D-9C87-9BF206E90DE2}" type="presParOf" srcId="{EECABB7B-EA8E-44A2-BDF6-31D9F42AC119}" destId="{76E5FF13-BE66-4C68-B415-57AA6240C118}" srcOrd="1" destOrd="0" presId="urn:microsoft.com/office/officeart/2005/8/layout/hProcess7#6"/>
    <dgm:cxn modelId="{B86E466A-5087-4027-8FEF-9460B822142B}" type="presParOf" srcId="{EECABB7B-EA8E-44A2-BDF6-31D9F42AC119}" destId="{49E15774-01E2-4938-8834-6B96C75F96F3}" srcOrd="2" destOrd="0" presId="urn:microsoft.com/office/officeart/2005/8/layout/hProcess7#6"/>
    <dgm:cxn modelId="{F80B0E4C-8479-42A0-B60A-CFF2F4D69B94}" type="presParOf" srcId="{49E15774-01E2-4938-8834-6B96C75F96F3}" destId="{26664598-E19A-4AA4-AFB2-33E7EC7AED76}" srcOrd="0" destOrd="0" presId="urn:microsoft.com/office/officeart/2005/8/layout/hProcess7#6"/>
    <dgm:cxn modelId="{347219D5-8A32-458D-AE62-AB77E510CEB8}" type="presParOf" srcId="{49E15774-01E2-4938-8834-6B96C75F96F3}" destId="{EF7B2FFD-7947-4ADE-B1FA-AD21FF6FB6C3}" srcOrd="1" destOrd="0" presId="urn:microsoft.com/office/officeart/2005/8/layout/hProcess7#6"/>
    <dgm:cxn modelId="{C5E4C0CD-9131-4F7A-A7A1-929A83FE325E}" type="presParOf" srcId="{49E15774-01E2-4938-8834-6B96C75F96F3}" destId="{A9F98B7F-3F7E-42AD-B2BA-3FB185CE3213}" srcOrd="2" destOrd="0" presId="urn:microsoft.com/office/officeart/2005/8/layout/hProcess7#6"/>
    <dgm:cxn modelId="{4E3109F7-E91C-4E4F-8F2C-B51DEF7446BA}" type="presParOf" srcId="{EECABB7B-EA8E-44A2-BDF6-31D9F42AC119}" destId="{74371310-336F-4276-925D-1F35AC5384C8}" srcOrd="3" destOrd="0" presId="urn:microsoft.com/office/officeart/2005/8/layout/hProcess7#6"/>
    <dgm:cxn modelId="{3E0BDBF5-49F2-41B4-986C-8007D0505518}" type="presParOf" srcId="{EECABB7B-EA8E-44A2-BDF6-31D9F42AC119}" destId="{6A984484-0625-4FDC-BDAA-8AE070015F3E}" srcOrd="4" destOrd="0" presId="urn:microsoft.com/office/officeart/2005/8/layout/hProcess7#6"/>
    <dgm:cxn modelId="{FEB78320-C49D-439C-B068-1FEC3C58CB8F}" type="presParOf" srcId="{6A984484-0625-4FDC-BDAA-8AE070015F3E}" destId="{5B6A9E1C-104E-4072-96B6-BE10979C19D3}" srcOrd="0" destOrd="0" presId="urn:microsoft.com/office/officeart/2005/8/layout/hProcess7#6"/>
    <dgm:cxn modelId="{47E266F2-8EBE-42DA-B0F7-31C746ADD4A6}" type="presParOf" srcId="{6A984484-0625-4FDC-BDAA-8AE070015F3E}" destId="{176CE7D8-3B2B-4D99-B8D3-E4E01839067F}" srcOrd="1" destOrd="0" presId="urn:microsoft.com/office/officeart/2005/8/layout/hProcess7#6"/>
    <dgm:cxn modelId="{D997F69D-9FDD-44AE-9814-468974C95685}" type="presParOf" srcId="{6A984484-0625-4FDC-BDAA-8AE070015F3E}" destId="{35E13AD2-3673-40DC-A037-6DB439BDADD2}" srcOrd="2" destOrd="0" presId="urn:microsoft.com/office/officeart/2005/8/layout/hProcess7#6"/>
    <dgm:cxn modelId="{8C888096-8EED-427A-B2C9-376E6F5AA173}" type="presParOf" srcId="{EECABB7B-EA8E-44A2-BDF6-31D9F42AC119}" destId="{B91F934C-1808-48BE-B328-CFA58DADF437}" srcOrd="5" destOrd="0" presId="urn:microsoft.com/office/officeart/2005/8/layout/hProcess7#6"/>
    <dgm:cxn modelId="{5DD4839B-F3AD-42F5-B0C6-39009BD07955}" type="presParOf" srcId="{EECABB7B-EA8E-44A2-BDF6-31D9F42AC119}" destId="{A6F3BC5E-1216-4FDF-A358-FAD5D92BF305}" srcOrd="6" destOrd="0" presId="urn:microsoft.com/office/officeart/2005/8/layout/hProcess7#6"/>
    <dgm:cxn modelId="{6FA9FF0B-D042-4074-8D38-FACCDCB5D647}" type="presParOf" srcId="{A6F3BC5E-1216-4FDF-A358-FAD5D92BF305}" destId="{AA6EB74B-6FF3-4F1D-A252-FEFC79C49260}" srcOrd="0" destOrd="0" presId="urn:microsoft.com/office/officeart/2005/8/layout/hProcess7#6"/>
    <dgm:cxn modelId="{69CBCFB0-FDAD-4E28-B65C-58E07CEE3707}" type="presParOf" srcId="{A6F3BC5E-1216-4FDF-A358-FAD5D92BF305}" destId="{85B2162B-7174-4836-9111-2D2FC767FC52}" srcOrd="1" destOrd="0" presId="urn:microsoft.com/office/officeart/2005/8/layout/hProcess7#6"/>
    <dgm:cxn modelId="{58002554-E729-4878-9909-6C743EA9184D}" type="presParOf" srcId="{A6F3BC5E-1216-4FDF-A358-FAD5D92BF305}" destId="{0C393308-9166-4C73-A270-81223D3B838B}" srcOrd="2" destOrd="0" presId="urn:microsoft.com/office/officeart/2005/8/layout/hProcess7#6"/>
    <dgm:cxn modelId="{08A410F4-40AF-44BF-8DF2-0DD58A0FD626}" type="presParOf" srcId="{EECABB7B-EA8E-44A2-BDF6-31D9F42AC119}" destId="{FDD6E125-AF92-4207-A161-A8D9EBABB7F7}" srcOrd="7" destOrd="0" presId="urn:microsoft.com/office/officeart/2005/8/layout/hProcess7#6"/>
    <dgm:cxn modelId="{AF61F2A7-B124-43CD-994A-6258817C0D2D}" type="presParOf" srcId="{EECABB7B-EA8E-44A2-BDF6-31D9F42AC119}" destId="{A2FBB3B3-121C-419D-BD7A-2E4CA082DB5F}" srcOrd="8" destOrd="0" presId="urn:microsoft.com/office/officeart/2005/8/layout/hProcess7#6"/>
    <dgm:cxn modelId="{9255731C-D5D8-4BF0-B43B-53B0D3E43A2B}" type="presParOf" srcId="{A2FBB3B3-121C-419D-BD7A-2E4CA082DB5F}" destId="{D35AACD4-881C-4FF1-83FC-63607D6B5848}" srcOrd="0" destOrd="0" presId="urn:microsoft.com/office/officeart/2005/8/layout/hProcess7#6"/>
    <dgm:cxn modelId="{7DBE593C-1639-42B6-9637-1BD350723D12}" type="presParOf" srcId="{A2FBB3B3-121C-419D-BD7A-2E4CA082DB5F}" destId="{A8631DB4-0A26-4B77-9819-3EB4E37A6834}" srcOrd="1" destOrd="0" presId="urn:microsoft.com/office/officeart/2005/8/layout/hProcess7#6"/>
    <dgm:cxn modelId="{C4C1B1A4-C536-45D7-ADDB-39604C81CC17}" type="presParOf" srcId="{A2FBB3B3-121C-419D-BD7A-2E4CA082DB5F}" destId="{0AAED7B6-6D42-461E-89C7-27B57B45B176}" srcOrd="2" destOrd="0" presId="urn:microsoft.com/office/officeart/2005/8/layout/hProcess7#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4D27B183-2781-4A25-B17C-4242E8F3CCB8}" type="doc">
      <dgm:prSet loTypeId="urn:microsoft.com/office/officeart/2005/8/layout/vList3#3" loCatId="list" qsTypeId="urn:microsoft.com/office/officeart/2005/8/quickstyle/simple4" qsCatId="simple" csTypeId="urn:microsoft.com/office/officeart/2005/8/colors/colorful5" csCatId="colorful" phldr="1"/>
      <dgm:spPr/>
    </dgm:pt>
    <dgm:pt modelId="{9BB31153-5F34-481B-8912-51E6E19C324B}">
      <dgm:prSet phldrT="[Text]" custT="1"/>
      <dgm:spPr/>
      <dgm:t>
        <a:bodyPr/>
        <a:lstStyle/>
        <a:p>
          <a:r>
            <a:rPr lang="sr-Latn-RS" sz="2800" dirty="0" smtClean="0"/>
            <a:t>90,87%</a:t>
          </a:r>
          <a:endParaRPr lang="en-US" sz="2800" dirty="0"/>
        </a:p>
      </dgm:t>
    </dgm:pt>
    <dgm:pt modelId="{9D65CE7E-C7E7-42D6-953D-822D63E8BDDD}" type="parTrans" cxnId="{9640FF6D-638D-4BDA-9A7F-F40E1AC92EFE}">
      <dgm:prSet/>
      <dgm:spPr/>
      <dgm:t>
        <a:bodyPr/>
        <a:lstStyle/>
        <a:p>
          <a:endParaRPr lang="en-US"/>
        </a:p>
      </dgm:t>
    </dgm:pt>
    <dgm:pt modelId="{9E41486B-55E7-47C7-863B-DAB9C13D8093}" type="sibTrans" cxnId="{9640FF6D-638D-4BDA-9A7F-F40E1AC92EFE}">
      <dgm:prSet/>
      <dgm:spPr/>
      <dgm:t>
        <a:bodyPr/>
        <a:lstStyle/>
        <a:p>
          <a:endParaRPr lang="en-US"/>
        </a:p>
      </dgm:t>
    </dgm:pt>
    <dgm:pt modelId="{F71432FB-EB85-46AB-91E4-A992472206CF}">
      <dgm:prSet phldrT="[Text]" custT="1"/>
      <dgm:spPr/>
      <dgm:t>
        <a:bodyPr/>
        <a:lstStyle/>
        <a:p>
          <a:r>
            <a:rPr lang="sr-Latn-RS" sz="2800" dirty="0" smtClean="0"/>
            <a:t>72,2%</a:t>
          </a:r>
          <a:endParaRPr lang="en-US" sz="2800" dirty="0"/>
        </a:p>
      </dgm:t>
    </dgm:pt>
    <dgm:pt modelId="{47F0EA06-3AAA-43DA-8F79-2AE8EC268A2A}" type="parTrans" cxnId="{D7BE6D56-20A8-4FA7-A541-8771ADD88D01}">
      <dgm:prSet/>
      <dgm:spPr/>
      <dgm:t>
        <a:bodyPr/>
        <a:lstStyle/>
        <a:p>
          <a:endParaRPr lang="en-US"/>
        </a:p>
      </dgm:t>
    </dgm:pt>
    <dgm:pt modelId="{DC763F44-317D-4F9C-A84E-E6F5CF2BBA5F}" type="sibTrans" cxnId="{D7BE6D56-20A8-4FA7-A541-8771ADD88D01}">
      <dgm:prSet/>
      <dgm:spPr/>
      <dgm:t>
        <a:bodyPr/>
        <a:lstStyle/>
        <a:p>
          <a:endParaRPr lang="en-US"/>
        </a:p>
      </dgm:t>
    </dgm:pt>
    <dgm:pt modelId="{766F99B7-D931-44AD-A24C-BBAFF6AC716D}" type="pres">
      <dgm:prSet presAssocID="{4D27B183-2781-4A25-B17C-4242E8F3CCB8}" presName="linearFlow" presStyleCnt="0">
        <dgm:presLayoutVars>
          <dgm:dir/>
          <dgm:resizeHandles val="exact"/>
        </dgm:presLayoutVars>
      </dgm:prSet>
      <dgm:spPr/>
    </dgm:pt>
    <dgm:pt modelId="{AEE1330B-907F-4307-9954-073A436AFEDF}" type="pres">
      <dgm:prSet presAssocID="{9BB31153-5F34-481B-8912-51E6E19C324B}" presName="composite" presStyleCnt="0"/>
      <dgm:spPr/>
    </dgm:pt>
    <dgm:pt modelId="{EA110B13-0939-45E6-AC5E-5265AD38DF03}" type="pres">
      <dgm:prSet presAssocID="{9BB31153-5F34-481B-8912-51E6E19C324B}" presName="imgShp" presStyleLbl="fgImgPlace1" presStyleIdx="0" presStyleCnt="2" custScaleX="228682" custScaleY="221695"/>
      <dgm:spPr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E0F7A1-F095-492E-82D9-3F9FDB9CF311}" type="pres">
      <dgm:prSet presAssocID="{9BB31153-5F34-481B-8912-51E6E19C324B}" presName="txShp" presStyleLbl="node1" presStyleIdx="0" presStyleCnt="2" custScaleX="69145" custScaleY="9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3D58B-2AA9-498D-8608-53D3634F8896}" type="pres">
      <dgm:prSet presAssocID="{9E41486B-55E7-47C7-863B-DAB9C13D8093}" presName="spacing" presStyleCnt="0"/>
      <dgm:spPr/>
    </dgm:pt>
    <dgm:pt modelId="{C635F4A4-BF1E-4A9F-8883-003E47073B4E}" type="pres">
      <dgm:prSet presAssocID="{F71432FB-EB85-46AB-91E4-A992472206CF}" presName="composite" presStyleCnt="0"/>
      <dgm:spPr/>
    </dgm:pt>
    <dgm:pt modelId="{4E93F958-C9B5-4947-8135-5A5C1F0DFAB5}" type="pres">
      <dgm:prSet presAssocID="{F71432FB-EB85-46AB-91E4-A992472206CF}" presName="imgShp" presStyleLbl="fgImgPlace1" presStyleIdx="1" presStyleCnt="2" custScaleX="228366" custScaleY="212879"/>
      <dgm:spPr>
        <a:blipFill>
          <a:blip xmlns:r="http://schemas.openxmlformats.org/officeDocument/2006/relationships"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B0FB1BD1-DAE3-42CD-BBB8-5548240292A6}" type="pres">
      <dgm:prSet presAssocID="{F71432FB-EB85-46AB-91E4-A992472206CF}" presName="txShp" presStyleLbl="node1" presStyleIdx="1" presStyleCnt="2" custScaleX="69145" custScaleY="9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0FF6D-638D-4BDA-9A7F-F40E1AC92EFE}" srcId="{4D27B183-2781-4A25-B17C-4242E8F3CCB8}" destId="{9BB31153-5F34-481B-8912-51E6E19C324B}" srcOrd="0" destOrd="0" parTransId="{9D65CE7E-C7E7-42D6-953D-822D63E8BDDD}" sibTransId="{9E41486B-55E7-47C7-863B-DAB9C13D8093}"/>
    <dgm:cxn modelId="{AE8DB716-4DC8-4F4B-82F4-EF2CAB4131C6}" type="presOf" srcId="{F71432FB-EB85-46AB-91E4-A992472206CF}" destId="{B0FB1BD1-DAE3-42CD-BBB8-5548240292A6}" srcOrd="0" destOrd="0" presId="urn:microsoft.com/office/officeart/2005/8/layout/vList3#3"/>
    <dgm:cxn modelId="{D7BE6D56-20A8-4FA7-A541-8771ADD88D01}" srcId="{4D27B183-2781-4A25-B17C-4242E8F3CCB8}" destId="{F71432FB-EB85-46AB-91E4-A992472206CF}" srcOrd="1" destOrd="0" parTransId="{47F0EA06-3AAA-43DA-8F79-2AE8EC268A2A}" sibTransId="{DC763F44-317D-4F9C-A84E-E6F5CF2BBA5F}"/>
    <dgm:cxn modelId="{1FD113BC-0039-44A8-BC3C-B23B1C9BEF7C}" type="presOf" srcId="{9BB31153-5F34-481B-8912-51E6E19C324B}" destId="{DFE0F7A1-F095-492E-82D9-3F9FDB9CF311}" srcOrd="0" destOrd="0" presId="urn:microsoft.com/office/officeart/2005/8/layout/vList3#3"/>
    <dgm:cxn modelId="{0EBD1FAC-D286-43C0-8016-CC56BEA8E3AE}" type="presOf" srcId="{4D27B183-2781-4A25-B17C-4242E8F3CCB8}" destId="{766F99B7-D931-44AD-A24C-BBAFF6AC716D}" srcOrd="0" destOrd="0" presId="urn:microsoft.com/office/officeart/2005/8/layout/vList3#3"/>
    <dgm:cxn modelId="{39D445D2-5337-4F15-95E3-69000A1D9183}" type="presParOf" srcId="{766F99B7-D931-44AD-A24C-BBAFF6AC716D}" destId="{AEE1330B-907F-4307-9954-073A436AFEDF}" srcOrd="0" destOrd="0" presId="urn:microsoft.com/office/officeart/2005/8/layout/vList3#3"/>
    <dgm:cxn modelId="{54D0940E-E6E8-4B25-99C6-4C6F4F37D896}" type="presParOf" srcId="{AEE1330B-907F-4307-9954-073A436AFEDF}" destId="{EA110B13-0939-45E6-AC5E-5265AD38DF03}" srcOrd="0" destOrd="0" presId="urn:microsoft.com/office/officeart/2005/8/layout/vList3#3"/>
    <dgm:cxn modelId="{231C59A5-8BF1-4046-BE4B-54ECE775560E}" type="presParOf" srcId="{AEE1330B-907F-4307-9954-073A436AFEDF}" destId="{DFE0F7A1-F095-492E-82D9-3F9FDB9CF311}" srcOrd="1" destOrd="0" presId="urn:microsoft.com/office/officeart/2005/8/layout/vList3#3"/>
    <dgm:cxn modelId="{95EEA521-7687-4A6F-AD28-DC1AA2573229}" type="presParOf" srcId="{766F99B7-D931-44AD-A24C-BBAFF6AC716D}" destId="{CD43D58B-2AA9-498D-8608-53D3634F8896}" srcOrd="1" destOrd="0" presId="urn:microsoft.com/office/officeart/2005/8/layout/vList3#3"/>
    <dgm:cxn modelId="{39583D3C-9FF7-46A6-9839-BFB3BB3621B9}" type="presParOf" srcId="{766F99B7-D931-44AD-A24C-BBAFF6AC716D}" destId="{C635F4A4-BF1E-4A9F-8883-003E47073B4E}" srcOrd="2" destOrd="0" presId="urn:microsoft.com/office/officeart/2005/8/layout/vList3#3"/>
    <dgm:cxn modelId="{1493F6E3-5A76-4E66-9025-653EC92ADB50}" type="presParOf" srcId="{C635F4A4-BF1E-4A9F-8883-003E47073B4E}" destId="{4E93F958-C9B5-4947-8135-5A5C1F0DFAB5}" srcOrd="0" destOrd="0" presId="urn:microsoft.com/office/officeart/2005/8/layout/vList3#3"/>
    <dgm:cxn modelId="{EF47FEA8-C1A8-46D0-ABDF-402B5793CF2D}" type="presParOf" srcId="{C635F4A4-BF1E-4A9F-8883-003E47073B4E}" destId="{B0FB1BD1-DAE3-42CD-BBB8-5548240292A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7BEB01A4-5F4E-49D4-8410-CF999D2D6121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43092979-D325-4612-AF94-B224ED399261}">
      <dgm:prSet phldrT="[Text]" custT="1"/>
      <dgm:spPr/>
      <dgm:t>
        <a:bodyPr/>
        <a:lstStyle/>
        <a:p>
          <a:r>
            <a:rPr lang="sr-Latn-RS" sz="2000" dirty="0" smtClean="0"/>
            <a:t>I      izbor</a:t>
          </a:r>
          <a:endParaRPr lang="en-US" sz="2000" dirty="0"/>
        </a:p>
      </dgm:t>
    </dgm:pt>
    <dgm:pt modelId="{26C8E629-46D3-45B5-8697-4B766F986101}" type="parTrans" cxnId="{CE007DDC-97E7-4548-BEDB-E237276D48F9}">
      <dgm:prSet/>
      <dgm:spPr/>
      <dgm:t>
        <a:bodyPr/>
        <a:lstStyle/>
        <a:p>
          <a:endParaRPr lang="en-US"/>
        </a:p>
      </dgm:t>
    </dgm:pt>
    <dgm:pt modelId="{5A6DDE5A-CE69-4696-A0CC-C98C5AE14550}" type="sibTrans" cxnId="{CE007DDC-97E7-4548-BEDB-E237276D48F9}">
      <dgm:prSet/>
      <dgm:spPr/>
      <dgm:t>
        <a:bodyPr/>
        <a:lstStyle/>
        <a:p>
          <a:endParaRPr lang="en-US"/>
        </a:p>
      </dgm:t>
    </dgm:pt>
    <dgm:pt modelId="{12514D79-D3E5-499C-877A-147AD64B16D5}">
      <dgm:prSet phldrT="[Text]" custT="1"/>
      <dgm:spPr/>
      <dgm:t>
        <a:bodyPr/>
        <a:lstStyle/>
        <a:p>
          <a:r>
            <a:rPr lang="sr-Latn-RS" sz="1800" dirty="0" smtClean="0"/>
            <a:t>5           Električar – elektroinst.</a:t>
          </a:r>
          <a:endParaRPr lang="en-US" sz="2000" dirty="0"/>
        </a:p>
      </dgm:t>
    </dgm:pt>
    <dgm:pt modelId="{115F34E1-7C49-481E-AA12-6697B3C6C914}" type="parTrans" cxnId="{AB7002A3-5EF2-450E-A902-428817D0F76B}">
      <dgm:prSet/>
      <dgm:spPr/>
      <dgm:t>
        <a:bodyPr/>
        <a:lstStyle/>
        <a:p>
          <a:endParaRPr lang="en-US"/>
        </a:p>
      </dgm:t>
    </dgm:pt>
    <dgm:pt modelId="{051C3B10-9B65-4044-92A6-8CEB75E3EC1F}" type="sibTrans" cxnId="{AB7002A3-5EF2-450E-A902-428817D0F76B}">
      <dgm:prSet/>
      <dgm:spPr/>
      <dgm:t>
        <a:bodyPr/>
        <a:lstStyle/>
        <a:p>
          <a:endParaRPr lang="en-US"/>
        </a:p>
      </dgm:t>
    </dgm:pt>
    <dgm:pt modelId="{7E080C95-CD3F-442B-B627-E0DA53097897}">
      <dgm:prSet phldrT="[Text]" custT="1"/>
      <dgm:spPr/>
      <dgm:t>
        <a:bodyPr/>
        <a:lstStyle/>
        <a:p>
          <a:r>
            <a:rPr lang="sr-Latn-RS" sz="2000" dirty="0" smtClean="0"/>
            <a:t>64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4C3A9ACE-3B0B-426E-9499-43C1591AD74A}" type="parTrans" cxnId="{827344AD-062F-4615-AB0D-29CA112A757B}">
      <dgm:prSet/>
      <dgm:spPr/>
      <dgm:t>
        <a:bodyPr/>
        <a:lstStyle/>
        <a:p>
          <a:endParaRPr lang="en-US"/>
        </a:p>
      </dgm:t>
    </dgm:pt>
    <dgm:pt modelId="{C6059F26-A5E3-43D8-B711-D74BF1D54364}" type="sibTrans" cxnId="{827344AD-062F-4615-AB0D-29CA112A757B}">
      <dgm:prSet/>
      <dgm:spPr/>
      <dgm:t>
        <a:bodyPr/>
        <a:lstStyle/>
        <a:p>
          <a:endParaRPr lang="en-US"/>
        </a:p>
      </dgm:t>
    </dgm:pt>
    <dgm:pt modelId="{7D7F6066-3CD2-4F51-9B36-755D518A701C}" type="pres">
      <dgm:prSet presAssocID="{7BEB01A4-5F4E-49D4-8410-CF999D2D6121}" presName="Name0" presStyleCnt="0">
        <dgm:presLayoutVars>
          <dgm:dir/>
          <dgm:animLvl val="lvl"/>
          <dgm:resizeHandles val="exact"/>
        </dgm:presLayoutVars>
      </dgm:prSet>
      <dgm:spPr/>
    </dgm:pt>
    <dgm:pt modelId="{C9DE7C07-C556-4E2D-9DD5-72DE734C6851}" type="pres">
      <dgm:prSet presAssocID="{43092979-D325-4612-AF94-B224ED399261}" presName="Name8" presStyleCnt="0"/>
      <dgm:spPr/>
    </dgm:pt>
    <dgm:pt modelId="{996F034D-928D-4B1A-9944-2BEE857C3D9C}" type="pres">
      <dgm:prSet presAssocID="{43092979-D325-4612-AF94-B224ED39926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4A326-316B-4196-B811-B2DEA2B3A54B}" type="pres">
      <dgm:prSet presAssocID="{43092979-D325-4612-AF94-B224ED3992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7DE80-6721-41D9-8079-223729F0E5C3}" type="pres">
      <dgm:prSet presAssocID="{12514D79-D3E5-499C-877A-147AD64B16D5}" presName="Name8" presStyleCnt="0"/>
      <dgm:spPr/>
    </dgm:pt>
    <dgm:pt modelId="{80E59A7A-6F2A-4177-BBDA-F4A44D5AAC5F}" type="pres">
      <dgm:prSet presAssocID="{12514D79-D3E5-499C-877A-147AD64B16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F76C5-1960-413E-A11D-77F64DDF4B88}" type="pres">
      <dgm:prSet presAssocID="{12514D79-D3E5-499C-877A-147AD64B1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509DF-74F0-4217-AA24-B24FC8F4874B}" type="pres">
      <dgm:prSet presAssocID="{7E080C95-CD3F-442B-B627-E0DA53097897}" presName="Name8" presStyleCnt="0"/>
      <dgm:spPr/>
    </dgm:pt>
    <dgm:pt modelId="{273C59A0-E655-49D8-A740-69EFAF534640}" type="pres">
      <dgm:prSet presAssocID="{7E080C95-CD3F-442B-B627-E0DA5309789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6729E-D352-4393-B2EC-7022CB245CF1}" type="pres">
      <dgm:prSet presAssocID="{7E080C95-CD3F-442B-B627-E0DA530978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7344AD-062F-4615-AB0D-29CA112A757B}" srcId="{7BEB01A4-5F4E-49D4-8410-CF999D2D6121}" destId="{7E080C95-CD3F-442B-B627-E0DA53097897}" srcOrd="2" destOrd="0" parTransId="{4C3A9ACE-3B0B-426E-9499-43C1591AD74A}" sibTransId="{C6059F26-A5E3-43D8-B711-D74BF1D54364}"/>
    <dgm:cxn modelId="{6F734051-35F8-4FBD-AD90-331733BFA574}" type="presOf" srcId="{7E080C95-CD3F-442B-B627-E0DA53097897}" destId="{FAE6729E-D352-4393-B2EC-7022CB245CF1}" srcOrd="1" destOrd="0" presId="urn:microsoft.com/office/officeart/2005/8/layout/pyramid1"/>
    <dgm:cxn modelId="{ED227972-3AF5-4AEE-88F0-2972C1EAD7B2}" type="presOf" srcId="{7BEB01A4-5F4E-49D4-8410-CF999D2D6121}" destId="{7D7F6066-3CD2-4F51-9B36-755D518A701C}" srcOrd="0" destOrd="0" presId="urn:microsoft.com/office/officeart/2005/8/layout/pyramid1"/>
    <dgm:cxn modelId="{A7BE03F1-6F75-4A51-8AE2-1AFFF99CB153}" type="presOf" srcId="{12514D79-D3E5-499C-877A-147AD64B16D5}" destId="{80E59A7A-6F2A-4177-BBDA-F4A44D5AAC5F}" srcOrd="0" destOrd="0" presId="urn:microsoft.com/office/officeart/2005/8/layout/pyramid1"/>
    <dgm:cxn modelId="{3B573F2F-4B59-4E27-B799-49C075E50CEE}" type="presOf" srcId="{7E080C95-CD3F-442B-B627-E0DA53097897}" destId="{273C59A0-E655-49D8-A740-69EFAF534640}" srcOrd="0" destOrd="0" presId="urn:microsoft.com/office/officeart/2005/8/layout/pyramid1"/>
    <dgm:cxn modelId="{B908F9CC-4A2C-4248-8162-4EA7ABC7C8E8}" type="presOf" srcId="{12514D79-D3E5-499C-877A-147AD64B16D5}" destId="{1A9F76C5-1960-413E-A11D-77F64DDF4B88}" srcOrd="1" destOrd="0" presId="urn:microsoft.com/office/officeart/2005/8/layout/pyramid1"/>
    <dgm:cxn modelId="{CE007DDC-97E7-4548-BEDB-E237276D48F9}" srcId="{7BEB01A4-5F4E-49D4-8410-CF999D2D6121}" destId="{43092979-D325-4612-AF94-B224ED399261}" srcOrd="0" destOrd="0" parTransId="{26C8E629-46D3-45B5-8697-4B766F986101}" sibTransId="{5A6DDE5A-CE69-4696-A0CC-C98C5AE14550}"/>
    <dgm:cxn modelId="{89E5F592-DEA0-44F5-8964-F0FDC060921C}" type="presOf" srcId="{43092979-D325-4612-AF94-B224ED399261}" destId="{E5A4A326-316B-4196-B811-B2DEA2B3A54B}" srcOrd="1" destOrd="0" presId="urn:microsoft.com/office/officeart/2005/8/layout/pyramid1"/>
    <dgm:cxn modelId="{2DFA4308-72B2-4435-BA8A-4C2BB01576F5}" type="presOf" srcId="{43092979-D325-4612-AF94-B224ED399261}" destId="{996F034D-928D-4B1A-9944-2BEE857C3D9C}" srcOrd="0" destOrd="0" presId="urn:microsoft.com/office/officeart/2005/8/layout/pyramid1"/>
    <dgm:cxn modelId="{AB7002A3-5EF2-450E-A902-428817D0F76B}" srcId="{7BEB01A4-5F4E-49D4-8410-CF999D2D6121}" destId="{12514D79-D3E5-499C-877A-147AD64B16D5}" srcOrd="1" destOrd="0" parTransId="{115F34E1-7C49-481E-AA12-6697B3C6C914}" sibTransId="{051C3B10-9B65-4044-92A6-8CEB75E3EC1F}"/>
    <dgm:cxn modelId="{A95BBA20-8C72-43C4-A667-F0DD367383BC}" type="presParOf" srcId="{7D7F6066-3CD2-4F51-9B36-755D518A701C}" destId="{C9DE7C07-C556-4E2D-9DD5-72DE734C6851}" srcOrd="0" destOrd="0" presId="urn:microsoft.com/office/officeart/2005/8/layout/pyramid1"/>
    <dgm:cxn modelId="{96104A94-8DA7-497E-92FA-40793149507C}" type="presParOf" srcId="{C9DE7C07-C556-4E2D-9DD5-72DE734C6851}" destId="{996F034D-928D-4B1A-9944-2BEE857C3D9C}" srcOrd="0" destOrd="0" presId="urn:microsoft.com/office/officeart/2005/8/layout/pyramid1"/>
    <dgm:cxn modelId="{D4FDFB94-C523-47BA-97DC-B10953682941}" type="presParOf" srcId="{C9DE7C07-C556-4E2D-9DD5-72DE734C6851}" destId="{E5A4A326-316B-4196-B811-B2DEA2B3A54B}" srcOrd="1" destOrd="0" presId="urn:microsoft.com/office/officeart/2005/8/layout/pyramid1"/>
    <dgm:cxn modelId="{AA3C4A67-DC5D-434E-9297-EEDCA194B3FB}" type="presParOf" srcId="{7D7F6066-3CD2-4F51-9B36-755D518A701C}" destId="{2357DE80-6721-41D9-8079-223729F0E5C3}" srcOrd="1" destOrd="0" presId="urn:microsoft.com/office/officeart/2005/8/layout/pyramid1"/>
    <dgm:cxn modelId="{92A5EAFF-3782-470E-8AC7-E6BE43406777}" type="presParOf" srcId="{2357DE80-6721-41D9-8079-223729F0E5C3}" destId="{80E59A7A-6F2A-4177-BBDA-F4A44D5AAC5F}" srcOrd="0" destOrd="0" presId="urn:microsoft.com/office/officeart/2005/8/layout/pyramid1"/>
    <dgm:cxn modelId="{50337307-A25F-4953-96C8-238A5FEE77C1}" type="presParOf" srcId="{2357DE80-6721-41D9-8079-223729F0E5C3}" destId="{1A9F76C5-1960-413E-A11D-77F64DDF4B88}" srcOrd="1" destOrd="0" presId="urn:microsoft.com/office/officeart/2005/8/layout/pyramid1"/>
    <dgm:cxn modelId="{C0368CB6-425C-4E45-8615-987C6AC8058B}" type="presParOf" srcId="{7D7F6066-3CD2-4F51-9B36-755D518A701C}" destId="{2CB509DF-74F0-4217-AA24-B24FC8F4874B}" srcOrd="2" destOrd="0" presId="urn:microsoft.com/office/officeart/2005/8/layout/pyramid1"/>
    <dgm:cxn modelId="{C3B86F18-2C29-435D-9825-FD4DAD9DD01C}" type="presParOf" srcId="{2CB509DF-74F0-4217-AA24-B24FC8F4874B}" destId="{273C59A0-E655-49D8-A740-69EFAF534640}" srcOrd="0" destOrd="0" presId="urn:microsoft.com/office/officeart/2005/8/layout/pyramid1"/>
    <dgm:cxn modelId="{A4653EB0-AE23-43FA-83FB-DFCC8032F446}" type="presParOf" srcId="{2CB509DF-74F0-4217-AA24-B24FC8F4874B}" destId="{FAE6729E-D352-4393-B2EC-7022CB245CF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735C8D4A-3839-4F2B-91B8-EDA8A04F2603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972EFA42-8245-46DD-AEFA-DF55212C95C8}">
      <dgm:prSet phldrT="[Text]" custT="1"/>
      <dgm:spPr/>
      <dgm:t>
        <a:bodyPr/>
        <a:lstStyle/>
        <a:p>
          <a:r>
            <a:rPr lang="sr-Latn-RS" sz="2000" dirty="0" smtClean="0"/>
            <a:t>II    izbor</a:t>
          </a:r>
          <a:endParaRPr lang="en-US" sz="2000" dirty="0"/>
        </a:p>
      </dgm:t>
    </dgm:pt>
    <dgm:pt modelId="{B4AD0106-A19E-43FE-A10A-88B0689AE103}" type="parTrans" cxnId="{AE0FFB05-51B1-4DA9-834F-ACC07DB0F4E4}">
      <dgm:prSet/>
      <dgm:spPr/>
      <dgm:t>
        <a:bodyPr/>
        <a:lstStyle/>
        <a:p>
          <a:endParaRPr lang="en-US"/>
        </a:p>
      </dgm:t>
    </dgm:pt>
    <dgm:pt modelId="{05E0B18E-9DDC-44B6-A762-58C44367927E}" type="sibTrans" cxnId="{AE0FFB05-51B1-4DA9-834F-ACC07DB0F4E4}">
      <dgm:prSet/>
      <dgm:spPr/>
      <dgm:t>
        <a:bodyPr/>
        <a:lstStyle/>
        <a:p>
          <a:endParaRPr lang="en-US"/>
        </a:p>
      </dgm:t>
    </dgm:pt>
    <dgm:pt modelId="{4E7D1DE8-0081-407E-9A2E-479B526F1F21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8 Električar-elektroinst</a:t>
          </a:r>
        </a:p>
        <a:p>
          <a:endParaRPr lang="en-US" sz="2000" dirty="0"/>
        </a:p>
      </dgm:t>
    </dgm:pt>
    <dgm:pt modelId="{E8871F13-933E-453C-BFE9-283701DD28BE}" type="parTrans" cxnId="{AFC4F246-6DE9-44BE-937A-1DFC132B8B9A}">
      <dgm:prSet/>
      <dgm:spPr/>
      <dgm:t>
        <a:bodyPr/>
        <a:lstStyle/>
        <a:p>
          <a:endParaRPr lang="en-US"/>
        </a:p>
      </dgm:t>
    </dgm:pt>
    <dgm:pt modelId="{B449C2D8-6DDD-4D4F-BBB6-9524A48D6FD2}" type="sibTrans" cxnId="{AFC4F246-6DE9-44BE-937A-1DFC132B8B9A}">
      <dgm:prSet/>
      <dgm:spPr/>
      <dgm:t>
        <a:bodyPr/>
        <a:lstStyle/>
        <a:p>
          <a:endParaRPr lang="en-US"/>
        </a:p>
      </dgm:t>
    </dgm:pt>
    <dgm:pt modelId="{38DF5E83-03D4-4A87-89FF-38360533E326}">
      <dgm:prSet phldrT="[Text]" custT="1"/>
      <dgm:spPr/>
      <dgm:t>
        <a:bodyPr/>
        <a:lstStyle/>
        <a:p>
          <a:r>
            <a:rPr lang="sr-Latn-RS" sz="2000" dirty="0" smtClean="0"/>
            <a:t>84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681C0BE4-DC37-4A73-9AA4-F9BC0F700671}" type="parTrans" cxnId="{F82F6BF2-52FB-4BA9-9D8B-9FA3F0D9398A}">
      <dgm:prSet/>
      <dgm:spPr/>
      <dgm:t>
        <a:bodyPr/>
        <a:lstStyle/>
        <a:p>
          <a:endParaRPr lang="en-US"/>
        </a:p>
      </dgm:t>
    </dgm:pt>
    <dgm:pt modelId="{65A69F6B-BDFA-419B-8D8B-ECF26FCC8D9C}" type="sibTrans" cxnId="{F82F6BF2-52FB-4BA9-9D8B-9FA3F0D9398A}">
      <dgm:prSet/>
      <dgm:spPr/>
      <dgm:t>
        <a:bodyPr/>
        <a:lstStyle/>
        <a:p>
          <a:endParaRPr lang="en-US"/>
        </a:p>
      </dgm:t>
    </dgm:pt>
    <dgm:pt modelId="{229C57BD-0C2B-4104-B947-DE56DFF4DD23}" type="pres">
      <dgm:prSet presAssocID="{735C8D4A-3839-4F2B-91B8-EDA8A04F2603}" presName="Name0" presStyleCnt="0">
        <dgm:presLayoutVars>
          <dgm:dir/>
          <dgm:animLvl val="lvl"/>
          <dgm:resizeHandles val="exact"/>
        </dgm:presLayoutVars>
      </dgm:prSet>
      <dgm:spPr/>
    </dgm:pt>
    <dgm:pt modelId="{737B9A8A-6F38-4E52-82F4-FF76F6B157AD}" type="pres">
      <dgm:prSet presAssocID="{972EFA42-8245-46DD-AEFA-DF55212C95C8}" presName="Name8" presStyleCnt="0"/>
      <dgm:spPr/>
    </dgm:pt>
    <dgm:pt modelId="{DFB91876-B048-4676-9EBE-2AF63025650A}" type="pres">
      <dgm:prSet presAssocID="{972EFA42-8245-46DD-AEFA-DF55212C95C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AE3D-9833-43BA-B676-BCD7F01A0537}" type="pres">
      <dgm:prSet presAssocID="{972EFA42-8245-46DD-AEFA-DF55212C95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4D0BC-B5D1-413F-B6B8-00FBE1CDFDAA}" type="pres">
      <dgm:prSet presAssocID="{4E7D1DE8-0081-407E-9A2E-479B526F1F21}" presName="Name8" presStyleCnt="0"/>
      <dgm:spPr/>
    </dgm:pt>
    <dgm:pt modelId="{A644EC5D-2C93-4A18-B322-22A47C84F673}" type="pres">
      <dgm:prSet presAssocID="{4E7D1DE8-0081-407E-9A2E-479B526F1F21}" presName="level" presStyleLbl="node1" presStyleIdx="1" presStyleCnt="3" custScaleX="1026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9014-EF6F-4D5C-B97F-AC23AAD073B2}" type="pres">
      <dgm:prSet presAssocID="{4E7D1DE8-0081-407E-9A2E-479B526F1F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AA1E-2210-4625-8419-4364B0EB811C}" type="pres">
      <dgm:prSet presAssocID="{38DF5E83-03D4-4A87-89FF-38360533E326}" presName="Name8" presStyleCnt="0"/>
      <dgm:spPr/>
    </dgm:pt>
    <dgm:pt modelId="{94939CAA-F9B0-4C8A-886A-B2DF8E639B6F}" type="pres">
      <dgm:prSet presAssocID="{38DF5E83-03D4-4A87-89FF-38360533E326}" presName="level" presStyleLbl="node1" presStyleIdx="2" presStyleCnt="3" custLinFactNeighborY="-37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BFBEC-394C-4319-B1E1-E2DF02FED9AC}" type="pres">
      <dgm:prSet presAssocID="{38DF5E83-03D4-4A87-89FF-38360533E3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BFF48-5979-4EE8-B285-0FDB4EB40DAE}" type="presOf" srcId="{38DF5E83-03D4-4A87-89FF-38360533E326}" destId="{94939CAA-F9B0-4C8A-886A-B2DF8E639B6F}" srcOrd="0" destOrd="0" presId="urn:microsoft.com/office/officeart/2005/8/layout/pyramid1"/>
    <dgm:cxn modelId="{F82F6BF2-52FB-4BA9-9D8B-9FA3F0D9398A}" srcId="{735C8D4A-3839-4F2B-91B8-EDA8A04F2603}" destId="{38DF5E83-03D4-4A87-89FF-38360533E326}" srcOrd="2" destOrd="0" parTransId="{681C0BE4-DC37-4A73-9AA4-F9BC0F700671}" sibTransId="{65A69F6B-BDFA-419B-8D8B-ECF26FCC8D9C}"/>
    <dgm:cxn modelId="{AE0FFB05-51B1-4DA9-834F-ACC07DB0F4E4}" srcId="{735C8D4A-3839-4F2B-91B8-EDA8A04F2603}" destId="{972EFA42-8245-46DD-AEFA-DF55212C95C8}" srcOrd="0" destOrd="0" parTransId="{B4AD0106-A19E-43FE-A10A-88B0689AE103}" sibTransId="{05E0B18E-9DDC-44B6-A762-58C44367927E}"/>
    <dgm:cxn modelId="{2A123D89-E437-407D-AB43-037D445E5161}" type="presOf" srcId="{38DF5E83-03D4-4A87-89FF-38360533E326}" destId="{4C4BFBEC-394C-4319-B1E1-E2DF02FED9AC}" srcOrd="1" destOrd="0" presId="urn:microsoft.com/office/officeart/2005/8/layout/pyramid1"/>
    <dgm:cxn modelId="{7E59FC42-E746-4BF6-A4DE-0DBA9CDF72D8}" type="presOf" srcId="{972EFA42-8245-46DD-AEFA-DF55212C95C8}" destId="{7A63AE3D-9833-43BA-B676-BCD7F01A0537}" srcOrd="1" destOrd="0" presId="urn:microsoft.com/office/officeart/2005/8/layout/pyramid1"/>
    <dgm:cxn modelId="{0BD18694-3741-4272-9823-EF1D8D0B51FB}" type="presOf" srcId="{735C8D4A-3839-4F2B-91B8-EDA8A04F2603}" destId="{229C57BD-0C2B-4104-B947-DE56DFF4DD23}" srcOrd="0" destOrd="0" presId="urn:microsoft.com/office/officeart/2005/8/layout/pyramid1"/>
    <dgm:cxn modelId="{3F8E60F4-FAB0-4C7F-B57A-CC1D2A26A001}" type="presOf" srcId="{4E7D1DE8-0081-407E-9A2E-479B526F1F21}" destId="{A644EC5D-2C93-4A18-B322-22A47C84F673}" srcOrd="0" destOrd="0" presId="urn:microsoft.com/office/officeart/2005/8/layout/pyramid1"/>
    <dgm:cxn modelId="{9E7C097F-9EA7-4728-9B6C-1ED410F08BE9}" type="presOf" srcId="{972EFA42-8245-46DD-AEFA-DF55212C95C8}" destId="{DFB91876-B048-4676-9EBE-2AF63025650A}" srcOrd="0" destOrd="0" presId="urn:microsoft.com/office/officeart/2005/8/layout/pyramid1"/>
    <dgm:cxn modelId="{AFC4F246-6DE9-44BE-937A-1DFC132B8B9A}" srcId="{735C8D4A-3839-4F2B-91B8-EDA8A04F2603}" destId="{4E7D1DE8-0081-407E-9A2E-479B526F1F21}" srcOrd="1" destOrd="0" parTransId="{E8871F13-933E-453C-BFE9-283701DD28BE}" sibTransId="{B449C2D8-6DDD-4D4F-BBB6-9524A48D6FD2}"/>
    <dgm:cxn modelId="{524CD2DA-2CA9-42B6-85D4-4775AF4FC5F6}" type="presOf" srcId="{4E7D1DE8-0081-407E-9A2E-479B526F1F21}" destId="{450E9014-EF6F-4D5C-B97F-AC23AAD073B2}" srcOrd="1" destOrd="0" presId="urn:microsoft.com/office/officeart/2005/8/layout/pyramid1"/>
    <dgm:cxn modelId="{924AA094-DCC1-4D13-88F9-417E9FDDFC1C}" type="presParOf" srcId="{229C57BD-0C2B-4104-B947-DE56DFF4DD23}" destId="{737B9A8A-6F38-4E52-82F4-FF76F6B157AD}" srcOrd="0" destOrd="0" presId="urn:microsoft.com/office/officeart/2005/8/layout/pyramid1"/>
    <dgm:cxn modelId="{15E53BE4-C811-4084-8A32-670D7BAEBDBA}" type="presParOf" srcId="{737B9A8A-6F38-4E52-82F4-FF76F6B157AD}" destId="{DFB91876-B048-4676-9EBE-2AF63025650A}" srcOrd="0" destOrd="0" presId="urn:microsoft.com/office/officeart/2005/8/layout/pyramid1"/>
    <dgm:cxn modelId="{8AAB265D-B410-4224-AF61-8E96E9221633}" type="presParOf" srcId="{737B9A8A-6F38-4E52-82F4-FF76F6B157AD}" destId="{7A63AE3D-9833-43BA-B676-BCD7F01A0537}" srcOrd="1" destOrd="0" presId="urn:microsoft.com/office/officeart/2005/8/layout/pyramid1"/>
    <dgm:cxn modelId="{86203ECA-66C3-4018-93EC-C6DBC3C76DA7}" type="presParOf" srcId="{229C57BD-0C2B-4104-B947-DE56DFF4DD23}" destId="{DA64D0BC-B5D1-413F-B6B8-00FBE1CDFDAA}" srcOrd="1" destOrd="0" presId="urn:microsoft.com/office/officeart/2005/8/layout/pyramid1"/>
    <dgm:cxn modelId="{0D8F9B4E-9A6E-467C-85D3-0DE29CB9ADDE}" type="presParOf" srcId="{DA64D0BC-B5D1-413F-B6B8-00FBE1CDFDAA}" destId="{A644EC5D-2C93-4A18-B322-22A47C84F673}" srcOrd="0" destOrd="0" presId="urn:microsoft.com/office/officeart/2005/8/layout/pyramid1"/>
    <dgm:cxn modelId="{D7A5BA9E-8328-463B-9339-6829C1987C6E}" type="presParOf" srcId="{DA64D0BC-B5D1-413F-B6B8-00FBE1CDFDAA}" destId="{450E9014-EF6F-4D5C-B97F-AC23AAD073B2}" srcOrd="1" destOrd="0" presId="urn:microsoft.com/office/officeart/2005/8/layout/pyramid1"/>
    <dgm:cxn modelId="{32F67761-F228-41AA-A0E2-B564B9207ED7}" type="presParOf" srcId="{229C57BD-0C2B-4104-B947-DE56DFF4DD23}" destId="{77A3AA1E-2210-4625-8419-4364B0EB811C}" srcOrd="2" destOrd="0" presId="urn:microsoft.com/office/officeart/2005/8/layout/pyramid1"/>
    <dgm:cxn modelId="{B27DA90C-A2EF-419A-B9E9-FB086B189FD2}" type="presParOf" srcId="{77A3AA1E-2210-4625-8419-4364B0EB811C}" destId="{94939CAA-F9B0-4C8A-886A-B2DF8E639B6F}" srcOrd="0" destOrd="0" presId="urn:microsoft.com/office/officeart/2005/8/layout/pyramid1"/>
    <dgm:cxn modelId="{2538B084-E0F7-4EDF-A37F-74E5ED68FB37}" type="presParOf" srcId="{77A3AA1E-2210-4625-8419-4364B0EB811C}" destId="{4C4BFBEC-394C-4319-B1E1-E2DF02FED9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49F84-34B4-47D1-92D7-609E148C4799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76A547-C518-4A9F-A845-D2B5C713D91D}">
      <dgm:prSet phldrT="[Text]" custT="1"/>
      <dgm:spPr/>
      <dgm:t>
        <a:bodyPr/>
        <a:lstStyle/>
        <a:p>
          <a:r>
            <a:rPr lang="sr-Latn-RS" sz="2400" dirty="0" smtClean="0"/>
            <a:t>Trenutna potražnja</a:t>
          </a:r>
          <a:endParaRPr lang="en-US" sz="2400" dirty="0"/>
        </a:p>
      </dgm:t>
    </dgm:pt>
    <dgm:pt modelId="{2B71A42D-0BDF-4DA5-9C51-E3CAC618C771}" type="parTrans" cxnId="{AA6069CA-5C26-4F58-B82B-10CEAF7375EB}">
      <dgm:prSet/>
      <dgm:spPr/>
      <dgm:t>
        <a:bodyPr/>
        <a:lstStyle/>
        <a:p>
          <a:endParaRPr lang="en-US"/>
        </a:p>
      </dgm:t>
    </dgm:pt>
    <dgm:pt modelId="{F6F48D0A-FF72-45AA-8BE1-4AC87E31AF85}" type="sibTrans" cxnId="{AA6069CA-5C26-4F58-B82B-10CEAF7375EB}">
      <dgm:prSet/>
      <dgm:spPr/>
      <dgm:t>
        <a:bodyPr/>
        <a:lstStyle/>
        <a:p>
          <a:endParaRPr lang="en-US"/>
        </a:p>
      </dgm:t>
    </dgm:pt>
    <dgm:pt modelId="{3A4E4D8E-FDE8-4319-AB50-7321064EF86F}">
      <dgm:prSet phldrT="[Text]" custT="1"/>
      <dgm:spPr/>
      <dgm:t>
        <a:bodyPr/>
        <a:lstStyle/>
        <a:p>
          <a:r>
            <a:rPr lang="sr-Latn-RS" sz="2800" dirty="0" smtClean="0"/>
            <a:t>    5</a:t>
          </a:r>
          <a:endParaRPr lang="en-US" sz="2800" dirty="0"/>
        </a:p>
      </dgm:t>
    </dgm:pt>
    <dgm:pt modelId="{055C3AAB-B4BF-4DD4-A86C-DE905C97D858}" type="parTrans" cxnId="{D3C2B195-695F-458C-A051-B89723208D9E}">
      <dgm:prSet/>
      <dgm:spPr/>
      <dgm:t>
        <a:bodyPr/>
        <a:lstStyle/>
        <a:p>
          <a:endParaRPr lang="en-US"/>
        </a:p>
      </dgm:t>
    </dgm:pt>
    <dgm:pt modelId="{AC576641-5698-46AC-99C5-0F91B4586477}" type="sibTrans" cxnId="{D3C2B195-695F-458C-A051-B89723208D9E}">
      <dgm:prSet/>
      <dgm:spPr/>
      <dgm:t>
        <a:bodyPr/>
        <a:lstStyle/>
        <a:p>
          <a:endParaRPr lang="en-US"/>
        </a:p>
      </dgm:t>
    </dgm:pt>
    <dgm:pt modelId="{464F544B-9D2B-4CA6-A14E-9F035E2FB95C}">
      <dgm:prSet phldrT="[Text]" custT="1"/>
      <dgm:spPr/>
      <dgm:t>
        <a:bodyPr/>
        <a:lstStyle/>
        <a:p>
          <a:r>
            <a:rPr lang="sr-Latn-RS" sz="2400" dirty="0" smtClean="0"/>
            <a:t>Potražnja za tri godine</a:t>
          </a:r>
          <a:endParaRPr lang="en-US" sz="2400" dirty="0"/>
        </a:p>
      </dgm:t>
    </dgm:pt>
    <dgm:pt modelId="{99AEA1DB-52E3-41EE-A034-BC117B1577DE}" type="parTrans" cxnId="{CE3DC379-6846-4386-80C2-6DE99668EE4E}">
      <dgm:prSet/>
      <dgm:spPr/>
      <dgm:t>
        <a:bodyPr/>
        <a:lstStyle/>
        <a:p>
          <a:endParaRPr lang="en-US"/>
        </a:p>
      </dgm:t>
    </dgm:pt>
    <dgm:pt modelId="{837C2E05-89A6-4E0A-B435-043B4DF0A9BF}" type="sibTrans" cxnId="{CE3DC379-6846-4386-80C2-6DE99668EE4E}">
      <dgm:prSet/>
      <dgm:spPr/>
      <dgm:t>
        <a:bodyPr/>
        <a:lstStyle/>
        <a:p>
          <a:endParaRPr lang="en-US"/>
        </a:p>
      </dgm:t>
    </dgm:pt>
    <dgm:pt modelId="{9E0FA400-6A9A-4926-BDF1-2A1397F0F960}">
      <dgm:prSet phldrT="[Text]" custT="1"/>
      <dgm:spPr/>
      <dgm:t>
        <a:bodyPr/>
        <a:lstStyle/>
        <a:p>
          <a:r>
            <a:rPr lang="sr-Latn-RS" sz="2800" dirty="0" smtClean="0"/>
            <a:t>      4 - 5</a:t>
          </a:r>
          <a:endParaRPr lang="en-US" sz="2800" dirty="0"/>
        </a:p>
      </dgm:t>
    </dgm:pt>
    <dgm:pt modelId="{A402EBA9-3FAB-4ECF-B341-F124C519CBF4}" type="parTrans" cxnId="{F9F4AE2C-81A9-44BA-A8EF-EBB670564CC1}">
      <dgm:prSet/>
      <dgm:spPr/>
      <dgm:t>
        <a:bodyPr/>
        <a:lstStyle/>
        <a:p>
          <a:endParaRPr lang="en-US"/>
        </a:p>
      </dgm:t>
    </dgm:pt>
    <dgm:pt modelId="{72A67681-E4A1-425F-8A28-C1109592DB50}" type="sibTrans" cxnId="{F9F4AE2C-81A9-44BA-A8EF-EBB670564CC1}">
      <dgm:prSet/>
      <dgm:spPr/>
      <dgm:t>
        <a:bodyPr/>
        <a:lstStyle/>
        <a:p>
          <a:endParaRPr lang="en-US"/>
        </a:p>
      </dgm:t>
    </dgm:pt>
    <dgm:pt modelId="{1271EEF1-43BA-4EA6-8D44-E66DF8F3B05B}" type="pres">
      <dgm:prSet presAssocID="{E4949F84-34B4-47D1-92D7-609E148C47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3B113-5CC3-4E5B-A290-D183BC472EB3}" type="pres">
      <dgm:prSet presAssocID="{6A76A547-C518-4A9F-A845-D2B5C713D91D}" presName="compNode" presStyleCnt="0"/>
      <dgm:spPr/>
    </dgm:pt>
    <dgm:pt modelId="{83AFA1D8-CEAB-4230-A3C4-0659FB0BEC46}" type="pres">
      <dgm:prSet presAssocID="{6A76A547-C518-4A9F-A845-D2B5C713D91D}" presName="noGeometry" presStyleCnt="0"/>
      <dgm:spPr/>
    </dgm:pt>
    <dgm:pt modelId="{219DD9C2-EEB8-4F2A-8836-E155389913A2}" type="pres">
      <dgm:prSet presAssocID="{6A76A547-C518-4A9F-A845-D2B5C713D91D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47BD-1F05-4BB2-9229-07A331828CE1}" type="pres">
      <dgm:prSet presAssocID="{6A76A547-C518-4A9F-A845-D2B5C713D91D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A14BCCDB-E7C1-48B3-90B0-9DAC057F44D5}" type="pres">
      <dgm:prSet presAssocID="{6A76A547-C518-4A9F-A845-D2B5C713D91D}" presName="parentText" presStyleLbl="node1" presStyleIdx="0" presStyleCnt="2" custScaleX="164642" custScaleY="165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EF95-EA14-40B7-B175-931FE7B711FD}" type="pres">
      <dgm:prSet presAssocID="{6A76A547-C518-4A9F-A845-D2B5C713D91D}" presName="aSpace" presStyleCnt="0"/>
      <dgm:spPr/>
    </dgm:pt>
    <dgm:pt modelId="{BF400B39-3095-42F1-A141-81C05688FD4E}" type="pres">
      <dgm:prSet presAssocID="{464F544B-9D2B-4CA6-A14E-9F035E2FB95C}" presName="compNode" presStyleCnt="0"/>
      <dgm:spPr/>
    </dgm:pt>
    <dgm:pt modelId="{9E66759B-BC93-4E5A-B897-D04CEC9FBB80}" type="pres">
      <dgm:prSet presAssocID="{464F544B-9D2B-4CA6-A14E-9F035E2FB95C}" presName="noGeometry" presStyleCnt="0"/>
      <dgm:spPr/>
    </dgm:pt>
    <dgm:pt modelId="{B979A911-EEE5-4A96-A3E2-2F57FB9E906D}" type="pres">
      <dgm:prSet presAssocID="{464F544B-9D2B-4CA6-A14E-9F035E2FB95C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B2BF-5A59-47F2-BD3F-F798E4AB455F}" type="pres">
      <dgm:prSet presAssocID="{464F544B-9D2B-4CA6-A14E-9F035E2FB95C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A091B5AB-EEC3-4C34-BF37-1D16C1AE28F1}" type="pres">
      <dgm:prSet presAssocID="{464F544B-9D2B-4CA6-A14E-9F035E2FB95C}" presName="parentText" presStyleLbl="node1" presStyleIdx="1" presStyleCnt="2" custScaleX="159424" custScaleY="1642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40897-002C-4D41-9E47-4AB0B7678C61}" type="presOf" srcId="{9E0FA400-6A9A-4926-BDF1-2A1397F0F960}" destId="{4406B2BF-5A59-47F2-BD3F-F798E4AB455F}" srcOrd="1" destOrd="0" presId="urn:microsoft.com/office/officeart/2005/8/layout/hProcess6"/>
    <dgm:cxn modelId="{F1B1158D-870C-4DC5-8AF3-8D70F456FE37}" type="presOf" srcId="{3A4E4D8E-FDE8-4319-AB50-7321064EF86F}" destId="{50F347BD-1F05-4BB2-9229-07A331828CE1}" srcOrd="1" destOrd="0" presId="urn:microsoft.com/office/officeart/2005/8/layout/hProcess6"/>
    <dgm:cxn modelId="{D3C2B195-695F-458C-A051-B89723208D9E}" srcId="{6A76A547-C518-4A9F-A845-D2B5C713D91D}" destId="{3A4E4D8E-FDE8-4319-AB50-7321064EF86F}" srcOrd="0" destOrd="0" parTransId="{055C3AAB-B4BF-4DD4-A86C-DE905C97D858}" sibTransId="{AC576641-5698-46AC-99C5-0F91B4586477}"/>
    <dgm:cxn modelId="{33020F84-5B40-4C1F-91BD-2FF73E32AAF1}" type="presOf" srcId="{9E0FA400-6A9A-4926-BDF1-2A1397F0F960}" destId="{B979A911-EEE5-4A96-A3E2-2F57FB9E906D}" srcOrd="0" destOrd="0" presId="urn:microsoft.com/office/officeart/2005/8/layout/hProcess6"/>
    <dgm:cxn modelId="{F9F4AE2C-81A9-44BA-A8EF-EBB670564CC1}" srcId="{464F544B-9D2B-4CA6-A14E-9F035E2FB95C}" destId="{9E0FA400-6A9A-4926-BDF1-2A1397F0F960}" srcOrd="0" destOrd="0" parTransId="{A402EBA9-3FAB-4ECF-B341-F124C519CBF4}" sibTransId="{72A67681-E4A1-425F-8A28-C1109592DB50}"/>
    <dgm:cxn modelId="{CE3DC379-6846-4386-80C2-6DE99668EE4E}" srcId="{E4949F84-34B4-47D1-92D7-609E148C4799}" destId="{464F544B-9D2B-4CA6-A14E-9F035E2FB95C}" srcOrd="1" destOrd="0" parTransId="{99AEA1DB-52E3-41EE-A034-BC117B1577DE}" sibTransId="{837C2E05-89A6-4E0A-B435-043B4DF0A9BF}"/>
    <dgm:cxn modelId="{38C1F8E3-A33D-4091-9BB9-AEEAA6294C69}" type="presOf" srcId="{6A76A547-C518-4A9F-A845-D2B5C713D91D}" destId="{A14BCCDB-E7C1-48B3-90B0-9DAC057F44D5}" srcOrd="0" destOrd="0" presId="urn:microsoft.com/office/officeart/2005/8/layout/hProcess6"/>
    <dgm:cxn modelId="{581AF76F-70EE-47D1-AB0B-FC296564F898}" type="presOf" srcId="{E4949F84-34B4-47D1-92D7-609E148C4799}" destId="{1271EEF1-43BA-4EA6-8D44-E66DF8F3B05B}" srcOrd="0" destOrd="0" presId="urn:microsoft.com/office/officeart/2005/8/layout/hProcess6"/>
    <dgm:cxn modelId="{C02BBD6D-FBF1-4B8D-B708-8956D4BC7041}" type="presOf" srcId="{3A4E4D8E-FDE8-4319-AB50-7321064EF86F}" destId="{219DD9C2-EEB8-4F2A-8836-E155389913A2}" srcOrd="0" destOrd="0" presId="urn:microsoft.com/office/officeart/2005/8/layout/hProcess6"/>
    <dgm:cxn modelId="{AA6069CA-5C26-4F58-B82B-10CEAF7375EB}" srcId="{E4949F84-34B4-47D1-92D7-609E148C4799}" destId="{6A76A547-C518-4A9F-A845-D2B5C713D91D}" srcOrd="0" destOrd="0" parTransId="{2B71A42D-0BDF-4DA5-9C51-E3CAC618C771}" sibTransId="{F6F48D0A-FF72-45AA-8BE1-4AC87E31AF85}"/>
    <dgm:cxn modelId="{0A0ABF37-8C64-44A2-AC78-01DD5CC66DEC}" type="presOf" srcId="{464F544B-9D2B-4CA6-A14E-9F035E2FB95C}" destId="{A091B5AB-EEC3-4C34-BF37-1D16C1AE28F1}" srcOrd="0" destOrd="0" presId="urn:microsoft.com/office/officeart/2005/8/layout/hProcess6"/>
    <dgm:cxn modelId="{615C533B-973E-484C-BDD6-CA9BB234CA74}" type="presParOf" srcId="{1271EEF1-43BA-4EA6-8D44-E66DF8F3B05B}" destId="{BBF3B113-5CC3-4E5B-A290-D183BC472EB3}" srcOrd="0" destOrd="0" presId="urn:microsoft.com/office/officeart/2005/8/layout/hProcess6"/>
    <dgm:cxn modelId="{98C9362D-24ED-4107-8F2B-903E5304FE6E}" type="presParOf" srcId="{BBF3B113-5CC3-4E5B-A290-D183BC472EB3}" destId="{83AFA1D8-CEAB-4230-A3C4-0659FB0BEC46}" srcOrd="0" destOrd="0" presId="urn:microsoft.com/office/officeart/2005/8/layout/hProcess6"/>
    <dgm:cxn modelId="{CFA65C44-4395-4BCD-8256-D99820A2DF8C}" type="presParOf" srcId="{BBF3B113-5CC3-4E5B-A290-D183BC472EB3}" destId="{219DD9C2-EEB8-4F2A-8836-E155389913A2}" srcOrd="1" destOrd="0" presId="urn:microsoft.com/office/officeart/2005/8/layout/hProcess6"/>
    <dgm:cxn modelId="{D1E635DC-0839-4A00-94C0-4C6292CDBAE8}" type="presParOf" srcId="{BBF3B113-5CC3-4E5B-A290-D183BC472EB3}" destId="{50F347BD-1F05-4BB2-9229-07A331828CE1}" srcOrd="2" destOrd="0" presId="urn:microsoft.com/office/officeart/2005/8/layout/hProcess6"/>
    <dgm:cxn modelId="{C73CFB57-C7B1-4474-B7E2-0CB276171F1A}" type="presParOf" srcId="{BBF3B113-5CC3-4E5B-A290-D183BC472EB3}" destId="{A14BCCDB-E7C1-48B3-90B0-9DAC057F44D5}" srcOrd="3" destOrd="0" presId="urn:microsoft.com/office/officeart/2005/8/layout/hProcess6"/>
    <dgm:cxn modelId="{1BA2F5FE-E08E-45FD-9A59-284DB27D084E}" type="presParOf" srcId="{1271EEF1-43BA-4EA6-8D44-E66DF8F3B05B}" destId="{C439EF95-EA14-40B7-B175-931FE7B711FD}" srcOrd="1" destOrd="0" presId="urn:microsoft.com/office/officeart/2005/8/layout/hProcess6"/>
    <dgm:cxn modelId="{A0834421-D379-48C7-822B-53851D600490}" type="presParOf" srcId="{1271EEF1-43BA-4EA6-8D44-E66DF8F3B05B}" destId="{BF400B39-3095-42F1-A141-81C05688FD4E}" srcOrd="2" destOrd="0" presId="urn:microsoft.com/office/officeart/2005/8/layout/hProcess6"/>
    <dgm:cxn modelId="{0DA3B53B-654C-4A51-B091-EE4A0002BDA0}" type="presParOf" srcId="{BF400B39-3095-42F1-A141-81C05688FD4E}" destId="{9E66759B-BC93-4E5A-B897-D04CEC9FBB80}" srcOrd="0" destOrd="0" presId="urn:microsoft.com/office/officeart/2005/8/layout/hProcess6"/>
    <dgm:cxn modelId="{ABD800CB-24D7-4F0F-A1C5-517D08BC6BC4}" type="presParOf" srcId="{BF400B39-3095-42F1-A141-81C05688FD4E}" destId="{B979A911-EEE5-4A96-A3E2-2F57FB9E906D}" srcOrd="1" destOrd="0" presId="urn:microsoft.com/office/officeart/2005/8/layout/hProcess6"/>
    <dgm:cxn modelId="{ECD2B441-E310-4A8C-B4D9-FD18094C4933}" type="presParOf" srcId="{BF400B39-3095-42F1-A141-81C05688FD4E}" destId="{4406B2BF-5A59-47F2-BD3F-F798E4AB455F}" srcOrd="2" destOrd="0" presId="urn:microsoft.com/office/officeart/2005/8/layout/hProcess6"/>
    <dgm:cxn modelId="{DC007C96-44BC-411F-B0BF-8D8045746E7F}" type="presParOf" srcId="{BF400B39-3095-42F1-A141-81C05688FD4E}" destId="{A091B5AB-EEC3-4C34-BF37-1D16C1AE28F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F75A411-BB39-4241-93E9-52D827297C2D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B9E2A788-7B95-4DE9-8015-85F6F7D57EDB}">
      <dgm:prSet phldrT="[Text]" custT="1"/>
      <dgm:spPr/>
      <dgm:t>
        <a:bodyPr/>
        <a:lstStyle/>
        <a:p>
          <a:r>
            <a:rPr lang="sr-Latn-RS" sz="2000" dirty="0" smtClean="0"/>
            <a:t>III      izbor</a:t>
          </a:r>
          <a:endParaRPr lang="en-US" sz="2000" dirty="0"/>
        </a:p>
      </dgm:t>
    </dgm:pt>
    <dgm:pt modelId="{1C2B0C1B-B36B-46F1-887F-53555DC97594}" type="parTrans" cxnId="{2C169CDA-1C33-4B97-9215-358B31073B5F}">
      <dgm:prSet/>
      <dgm:spPr/>
      <dgm:t>
        <a:bodyPr/>
        <a:lstStyle/>
        <a:p>
          <a:endParaRPr lang="en-US"/>
        </a:p>
      </dgm:t>
    </dgm:pt>
    <dgm:pt modelId="{508BE330-CA6D-4899-BD78-1417B770521C}" type="sibTrans" cxnId="{2C169CDA-1C33-4B97-9215-358B31073B5F}">
      <dgm:prSet/>
      <dgm:spPr/>
      <dgm:t>
        <a:bodyPr/>
        <a:lstStyle/>
        <a:p>
          <a:endParaRPr lang="en-US"/>
        </a:p>
      </dgm:t>
    </dgm:pt>
    <dgm:pt modelId="{44B0709D-E279-4102-B74D-FB8BC047327B}">
      <dgm:prSet phldrT="[Text]" custT="1"/>
      <dgm:spPr/>
      <dgm:t>
        <a:bodyPr/>
        <a:lstStyle/>
        <a:p>
          <a:endParaRPr lang="sr-Latn-RS" sz="2000" dirty="0" smtClean="0"/>
        </a:p>
        <a:p>
          <a:r>
            <a:rPr lang="sr-Latn-RS" sz="2000" dirty="0" smtClean="0"/>
            <a:t>9 Električar-elektroinst.</a:t>
          </a:r>
        </a:p>
        <a:p>
          <a:endParaRPr lang="en-US" sz="2000" dirty="0"/>
        </a:p>
      </dgm:t>
    </dgm:pt>
    <dgm:pt modelId="{9F9C248E-0ABD-4367-BDBB-5A4D35D47EB8}" type="parTrans" cxnId="{B17CBBC6-6157-4298-BD71-F2816A4A5CB1}">
      <dgm:prSet/>
      <dgm:spPr/>
      <dgm:t>
        <a:bodyPr/>
        <a:lstStyle/>
        <a:p>
          <a:endParaRPr lang="en-US"/>
        </a:p>
      </dgm:t>
    </dgm:pt>
    <dgm:pt modelId="{5A90EB70-AF19-4773-9127-64D3E6A7CF86}" type="sibTrans" cxnId="{B17CBBC6-6157-4298-BD71-F2816A4A5CB1}">
      <dgm:prSet/>
      <dgm:spPr/>
      <dgm:t>
        <a:bodyPr/>
        <a:lstStyle/>
        <a:p>
          <a:endParaRPr lang="en-US"/>
        </a:p>
      </dgm:t>
    </dgm:pt>
    <dgm:pt modelId="{7799BF28-9230-4BED-81E8-3FA4A0AC0781}">
      <dgm:prSet phldrT="[Text]" custT="1"/>
      <dgm:spPr/>
      <dgm:t>
        <a:bodyPr/>
        <a:lstStyle/>
        <a:p>
          <a:r>
            <a:rPr lang="sr-Latn-RS" sz="2000" dirty="0" smtClean="0"/>
            <a:t>88</a:t>
          </a:r>
        </a:p>
        <a:p>
          <a:r>
            <a:rPr lang="sr-Latn-RS" sz="2000" dirty="0" smtClean="0"/>
            <a:t>Tehnička škola</a:t>
          </a:r>
          <a:endParaRPr lang="en-US" sz="2000" dirty="0"/>
        </a:p>
      </dgm:t>
    </dgm:pt>
    <dgm:pt modelId="{2C3859A3-2867-44D3-BE5C-7ED6F576E7F2}" type="parTrans" cxnId="{880C9DFF-770A-4BEC-9D29-1506616C35BF}">
      <dgm:prSet/>
      <dgm:spPr/>
      <dgm:t>
        <a:bodyPr/>
        <a:lstStyle/>
        <a:p>
          <a:endParaRPr lang="en-US"/>
        </a:p>
      </dgm:t>
    </dgm:pt>
    <dgm:pt modelId="{E091630C-1D2B-44B2-B5B6-0E680568CABF}" type="sibTrans" cxnId="{880C9DFF-770A-4BEC-9D29-1506616C35BF}">
      <dgm:prSet/>
      <dgm:spPr/>
      <dgm:t>
        <a:bodyPr/>
        <a:lstStyle/>
        <a:p>
          <a:endParaRPr lang="en-US"/>
        </a:p>
      </dgm:t>
    </dgm:pt>
    <dgm:pt modelId="{4F75F2B3-C4EA-4E76-8C6F-4B7D6D573D55}" type="pres">
      <dgm:prSet presAssocID="{0F75A411-BB39-4241-93E9-52D827297C2D}" presName="Name0" presStyleCnt="0">
        <dgm:presLayoutVars>
          <dgm:dir/>
          <dgm:animLvl val="lvl"/>
          <dgm:resizeHandles val="exact"/>
        </dgm:presLayoutVars>
      </dgm:prSet>
      <dgm:spPr/>
    </dgm:pt>
    <dgm:pt modelId="{1E0DA975-9C15-4113-A0DF-A384553D42EA}" type="pres">
      <dgm:prSet presAssocID="{B9E2A788-7B95-4DE9-8015-85F6F7D57EDB}" presName="Name8" presStyleCnt="0"/>
      <dgm:spPr/>
    </dgm:pt>
    <dgm:pt modelId="{0BC6537A-6C4F-4BDE-886E-986AFE213E35}" type="pres">
      <dgm:prSet presAssocID="{B9E2A788-7B95-4DE9-8015-85F6F7D57ED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C4728-3DB9-4023-8E95-8BB2017E4E46}" type="pres">
      <dgm:prSet presAssocID="{B9E2A788-7B95-4DE9-8015-85F6F7D57E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C801D-E91A-4C78-8FF7-665E01660C6C}" type="pres">
      <dgm:prSet presAssocID="{44B0709D-E279-4102-B74D-FB8BC047327B}" presName="Name8" presStyleCnt="0"/>
      <dgm:spPr/>
    </dgm:pt>
    <dgm:pt modelId="{C9783070-B783-4046-8E17-2802FAFD7DCB}" type="pres">
      <dgm:prSet presAssocID="{44B0709D-E279-4102-B74D-FB8BC047327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5426F-F5B9-43F7-B8CF-6EA8C2512E3C}" type="pres">
      <dgm:prSet presAssocID="{44B0709D-E279-4102-B74D-FB8BC04732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56ED9-100D-4D14-911B-B15007718F07}" type="pres">
      <dgm:prSet presAssocID="{7799BF28-9230-4BED-81E8-3FA4A0AC0781}" presName="Name8" presStyleCnt="0"/>
      <dgm:spPr/>
    </dgm:pt>
    <dgm:pt modelId="{2E6F6806-0146-47B3-ADC5-FDC60EEB1E0E}" type="pres">
      <dgm:prSet presAssocID="{7799BF28-9230-4BED-81E8-3FA4A0AC078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557B-7096-4D4C-A46D-8BFD5EB9B112}" type="pres">
      <dgm:prSet presAssocID="{7799BF28-9230-4BED-81E8-3FA4A0AC07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3D1E0A-BBAB-41E9-AC8F-0AB968E67574}" type="presOf" srcId="{44B0709D-E279-4102-B74D-FB8BC047327B}" destId="{C9783070-B783-4046-8E17-2802FAFD7DCB}" srcOrd="0" destOrd="0" presId="urn:microsoft.com/office/officeart/2005/8/layout/pyramid1"/>
    <dgm:cxn modelId="{2C169CDA-1C33-4B97-9215-358B31073B5F}" srcId="{0F75A411-BB39-4241-93E9-52D827297C2D}" destId="{B9E2A788-7B95-4DE9-8015-85F6F7D57EDB}" srcOrd="0" destOrd="0" parTransId="{1C2B0C1B-B36B-46F1-887F-53555DC97594}" sibTransId="{508BE330-CA6D-4899-BD78-1417B770521C}"/>
    <dgm:cxn modelId="{6B8AB502-C9B9-46DC-8497-8A34FCD9D9CE}" type="presOf" srcId="{44B0709D-E279-4102-B74D-FB8BC047327B}" destId="{F1B5426F-F5B9-43F7-B8CF-6EA8C2512E3C}" srcOrd="1" destOrd="0" presId="urn:microsoft.com/office/officeart/2005/8/layout/pyramid1"/>
    <dgm:cxn modelId="{B17CBBC6-6157-4298-BD71-F2816A4A5CB1}" srcId="{0F75A411-BB39-4241-93E9-52D827297C2D}" destId="{44B0709D-E279-4102-B74D-FB8BC047327B}" srcOrd="1" destOrd="0" parTransId="{9F9C248E-0ABD-4367-BDBB-5A4D35D47EB8}" sibTransId="{5A90EB70-AF19-4773-9127-64D3E6A7CF86}"/>
    <dgm:cxn modelId="{4D0F69A9-0EC8-4EBB-BAEE-A06EE5DD87CF}" type="presOf" srcId="{7799BF28-9230-4BED-81E8-3FA4A0AC0781}" destId="{2E6F6806-0146-47B3-ADC5-FDC60EEB1E0E}" srcOrd="0" destOrd="0" presId="urn:microsoft.com/office/officeart/2005/8/layout/pyramid1"/>
    <dgm:cxn modelId="{3F783A2B-4AE6-4946-921B-DF362A03D0FD}" type="presOf" srcId="{7799BF28-9230-4BED-81E8-3FA4A0AC0781}" destId="{47FA557B-7096-4D4C-A46D-8BFD5EB9B112}" srcOrd="1" destOrd="0" presId="urn:microsoft.com/office/officeart/2005/8/layout/pyramid1"/>
    <dgm:cxn modelId="{C50E3C86-1732-4CDB-9DC6-A6D7530C09C7}" type="presOf" srcId="{B9E2A788-7B95-4DE9-8015-85F6F7D57EDB}" destId="{626C4728-3DB9-4023-8E95-8BB2017E4E46}" srcOrd="1" destOrd="0" presId="urn:microsoft.com/office/officeart/2005/8/layout/pyramid1"/>
    <dgm:cxn modelId="{7574B0B4-213C-4FC9-9FF7-3438C3676E19}" type="presOf" srcId="{B9E2A788-7B95-4DE9-8015-85F6F7D57EDB}" destId="{0BC6537A-6C4F-4BDE-886E-986AFE213E35}" srcOrd="0" destOrd="0" presId="urn:microsoft.com/office/officeart/2005/8/layout/pyramid1"/>
    <dgm:cxn modelId="{10527FFF-2F63-4BCF-912A-45977DF357B9}" type="presOf" srcId="{0F75A411-BB39-4241-93E9-52D827297C2D}" destId="{4F75F2B3-C4EA-4E76-8C6F-4B7D6D573D55}" srcOrd="0" destOrd="0" presId="urn:microsoft.com/office/officeart/2005/8/layout/pyramid1"/>
    <dgm:cxn modelId="{880C9DFF-770A-4BEC-9D29-1506616C35BF}" srcId="{0F75A411-BB39-4241-93E9-52D827297C2D}" destId="{7799BF28-9230-4BED-81E8-3FA4A0AC0781}" srcOrd="2" destOrd="0" parTransId="{2C3859A3-2867-44D3-BE5C-7ED6F576E7F2}" sibTransId="{E091630C-1D2B-44B2-B5B6-0E680568CABF}"/>
    <dgm:cxn modelId="{9715D241-B93E-418E-8A0C-268D8BE75DC8}" type="presParOf" srcId="{4F75F2B3-C4EA-4E76-8C6F-4B7D6D573D55}" destId="{1E0DA975-9C15-4113-A0DF-A384553D42EA}" srcOrd="0" destOrd="0" presId="urn:microsoft.com/office/officeart/2005/8/layout/pyramid1"/>
    <dgm:cxn modelId="{33A0BBA8-1399-461F-8A25-C1B9448716D2}" type="presParOf" srcId="{1E0DA975-9C15-4113-A0DF-A384553D42EA}" destId="{0BC6537A-6C4F-4BDE-886E-986AFE213E35}" srcOrd="0" destOrd="0" presId="urn:microsoft.com/office/officeart/2005/8/layout/pyramid1"/>
    <dgm:cxn modelId="{A973247D-9CF7-4EA9-BCD9-08C203B746AA}" type="presParOf" srcId="{1E0DA975-9C15-4113-A0DF-A384553D42EA}" destId="{626C4728-3DB9-4023-8E95-8BB2017E4E46}" srcOrd="1" destOrd="0" presId="urn:microsoft.com/office/officeart/2005/8/layout/pyramid1"/>
    <dgm:cxn modelId="{3E6FBF2A-A2B0-4CC6-A70A-4A05017B58B0}" type="presParOf" srcId="{4F75F2B3-C4EA-4E76-8C6F-4B7D6D573D55}" destId="{7BAC801D-E91A-4C78-8FF7-665E01660C6C}" srcOrd="1" destOrd="0" presId="urn:microsoft.com/office/officeart/2005/8/layout/pyramid1"/>
    <dgm:cxn modelId="{313F5FAD-A089-499B-B0BC-31C63D8BBDF0}" type="presParOf" srcId="{7BAC801D-E91A-4C78-8FF7-665E01660C6C}" destId="{C9783070-B783-4046-8E17-2802FAFD7DCB}" srcOrd="0" destOrd="0" presId="urn:microsoft.com/office/officeart/2005/8/layout/pyramid1"/>
    <dgm:cxn modelId="{2CF296C1-C22A-4DAD-B439-077E73A64F14}" type="presParOf" srcId="{7BAC801D-E91A-4C78-8FF7-665E01660C6C}" destId="{F1B5426F-F5B9-43F7-B8CF-6EA8C2512E3C}" srcOrd="1" destOrd="0" presId="urn:microsoft.com/office/officeart/2005/8/layout/pyramid1"/>
    <dgm:cxn modelId="{D9DC7157-D05D-492B-974E-392F2D6303B0}" type="presParOf" srcId="{4F75F2B3-C4EA-4E76-8C6F-4B7D6D573D55}" destId="{B2E56ED9-100D-4D14-911B-B15007718F07}" srcOrd="2" destOrd="0" presId="urn:microsoft.com/office/officeart/2005/8/layout/pyramid1"/>
    <dgm:cxn modelId="{3D74C559-B2C6-4480-A82C-9C73E5240FAF}" type="presParOf" srcId="{B2E56ED9-100D-4D14-911B-B15007718F07}" destId="{2E6F6806-0146-47B3-ADC5-FDC60EEB1E0E}" srcOrd="0" destOrd="0" presId="urn:microsoft.com/office/officeart/2005/8/layout/pyramid1"/>
    <dgm:cxn modelId="{19583BEF-A1BE-4850-A28F-98CD4CEB2EE2}" type="presParOf" srcId="{B2E56ED9-100D-4D14-911B-B15007718F07}" destId="{47FA557B-7096-4D4C-A46D-8BFD5EB9B1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0D56E2B-09A4-4784-9548-2A1684E5AE99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BB745E-6D79-4AD2-8DAB-DCA137C858A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Stručna i kadrovska struktura</a:t>
          </a:r>
          <a:endParaRPr lang="en-US" sz="2000" dirty="0">
            <a:solidFill>
              <a:schemeClr val="tx1"/>
            </a:solidFill>
          </a:endParaRPr>
        </a:p>
      </dgm:t>
    </dgm:pt>
    <dgm:pt modelId="{BBD6B786-60A9-4C26-ABFF-177137F4C728}" type="parTrans" cxnId="{633B90B1-7CC8-4E25-BFF7-310BC8702AB9}">
      <dgm:prSet/>
      <dgm:spPr/>
      <dgm:t>
        <a:bodyPr/>
        <a:lstStyle/>
        <a:p>
          <a:endParaRPr lang="en-US"/>
        </a:p>
      </dgm:t>
    </dgm:pt>
    <dgm:pt modelId="{BD2620F3-A8D7-4A5A-8E8D-1513CDB7B605}" type="sibTrans" cxnId="{633B90B1-7CC8-4E25-BFF7-310BC8702AB9}">
      <dgm:prSet/>
      <dgm:spPr/>
      <dgm:t>
        <a:bodyPr/>
        <a:lstStyle/>
        <a:p>
          <a:endParaRPr lang="en-US"/>
        </a:p>
      </dgm:t>
    </dgm:pt>
    <dgm:pt modelId="{5984C84D-6631-4146-88FF-52F6DAC0A35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Opšteobrazovni predmeti</a:t>
          </a:r>
          <a:endParaRPr lang="en-US" sz="2000" dirty="0">
            <a:solidFill>
              <a:schemeClr val="tx1"/>
            </a:solidFill>
          </a:endParaRPr>
        </a:p>
      </dgm:t>
    </dgm:pt>
    <dgm:pt modelId="{70133DEE-1BCC-4947-A22B-B73EEA081E42}" type="parTrans" cxnId="{B3936F8F-5528-4B95-B133-1A1A1408779C}">
      <dgm:prSet/>
      <dgm:spPr/>
      <dgm:t>
        <a:bodyPr/>
        <a:lstStyle/>
        <a:p>
          <a:endParaRPr lang="en-US"/>
        </a:p>
      </dgm:t>
    </dgm:pt>
    <dgm:pt modelId="{04A5C976-654E-406F-8DC2-B8D6377A0982}" type="sibTrans" cxnId="{B3936F8F-5528-4B95-B133-1A1A1408779C}">
      <dgm:prSet/>
      <dgm:spPr/>
      <dgm:t>
        <a:bodyPr/>
        <a:lstStyle/>
        <a:p>
          <a:endParaRPr lang="en-US"/>
        </a:p>
      </dgm:t>
    </dgm:pt>
    <dgm:pt modelId="{F737049F-A76A-4B83-8DBF-5610C934310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sz="2000" dirty="0" smtClean="0">
              <a:solidFill>
                <a:schemeClr val="tx1"/>
              </a:solidFill>
            </a:rPr>
            <a:t>Stručni predmeti</a:t>
          </a:r>
          <a:endParaRPr lang="en-US" sz="2000" dirty="0">
            <a:solidFill>
              <a:schemeClr val="tx1"/>
            </a:solidFill>
          </a:endParaRPr>
        </a:p>
      </dgm:t>
    </dgm:pt>
    <dgm:pt modelId="{1B656581-5850-42E1-BEF8-6CCB6A90215A}" type="parTrans" cxnId="{7F7E8004-1C98-4720-A41E-67F4CF2E45B1}">
      <dgm:prSet/>
      <dgm:spPr/>
      <dgm:t>
        <a:bodyPr/>
        <a:lstStyle/>
        <a:p>
          <a:endParaRPr lang="en-US"/>
        </a:p>
      </dgm:t>
    </dgm:pt>
    <dgm:pt modelId="{1EB8AE24-E614-42BE-82FB-F2F35D781B3D}" type="sibTrans" cxnId="{7F7E8004-1C98-4720-A41E-67F4CF2E45B1}">
      <dgm:prSet/>
      <dgm:spPr/>
      <dgm:t>
        <a:bodyPr/>
        <a:lstStyle/>
        <a:p>
          <a:endParaRPr lang="en-US"/>
        </a:p>
      </dgm:t>
    </dgm:pt>
    <dgm:pt modelId="{6255F97E-E21D-40D9-9F81-6E4424F1ABEC}" type="pres">
      <dgm:prSet presAssocID="{30D56E2B-09A4-4784-9548-2A1684E5AE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BB6AA4-1F73-49B2-82B6-0C0573B455D9}" type="pres">
      <dgm:prSet presAssocID="{C2BB745E-6D79-4AD2-8DAB-DCA137C858A2}" presName="hierRoot1" presStyleCnt="0"/>
      <dgm:spPr/>
    </dgm:pt>
    <dgm:pt modelId="{708F116A-4319-40BB-9A04-7C7AE96FAB20}" type="pres">
      <dgm:prSet presAssocID="{C2BB745E-6D79-4AD2-8DAB-DCA137C858A2}" presName="composite" presStyleCnt="0"/>
      <dgm:spPr/>
    </dgm:pt>
    <dgm:pt modelId="{D658D858-6E79-49E9-83FE-5ED46FD0EE77}" type="pres">
      <dgm:prSet presAssocID="{C2BB745E-6D79-4AD2-8DAB-DCA137C858A2}" presName="background" presStyleLbl="node0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24B9AC26-22F3-478B-A833-24A54DBBFD5A}" type="pres">
      <dgm:prSet presAssocID="{C2BB745E-6D79-4AD2-8DAB-DCA137C858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5DA50-F0AB-48FE-88E8-F87C42A8BE13}" type="pres">
      <dgm:prSet presAssocID="{C2BB745E-6D79-4AD2-8DAB-DCA137C858A2}" presName="hierChild2" presStyleCnt="0"/>
      <dgm:spPr/>
    </dgm:pt>
    <dgm:pt modelId="{034B730A-4E9B-4B13-8F2E-2BB966C7BBD4}" type="pres">
      <dgm:prSet presAssocID="{70133DEE-1BCC-4947-A22B-B73EEA081E4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CD7F38-3DBC-4385-9B72-A52124F268A0}" type="pres">
      <dgm:prSet presAssocID="{5984C84D-6631-4146-88FF-52F6DAC0A35E}" presName="hierRoot2" presStyleCnt="0"/>
      <dgm:spPr/>
    </dgm:pt>
    <dgm:pt modelId="{F6D865C3-BC0D-487B-A8FB-E6FD4A886F30}" type="pres">
      <dgm:prSet presAssocID="{5984C84D-6631-4146-88FF-52F6DAC0A35E}" presName="composite2" presStyleCnt="0"/>
      <dgm:spPr/>
    </dgm:pt>
    <dgm:pt modelId="{2BC6D828-E8D9-4604-B33C-54EB799B5769}" type="pres">
      <dgm:prSet presAssocID="{5984C84D-6631-4146-88FF-52F6DAC0A35E}" presName="background2" presStyleLbl="node2" presStyleIdx="0" presStyleCnt="2"/>
      <dgm:spPr/>
    </dgm:pt>
    <dgm:pt modelId="{9A8545CC-4A65-48FD-8A6C-F67D733BB6EA}" type="pres">
      <dgm:prSet presAssocID="{5984C84D-6631-4146-88FF-52F6DAC0A3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C58E5-2CBA-462A-9329-5352297CB76D}" type="pres">
      <dgm:prSet presAssocID="{5984C84D-6631-4146-88FF-52F6DAC0A35E}" presName="hierChild3" presStyleCnt="0"/>
      <dgm:spPr/>
    </dgm:pt>
    <dgm:pt modelId="{3D978DFB-2063-42C4-8ED9-76B138572771}" type="pres">
      <dgm:prSet presAssocID="{1B656581-5850-42E1-BEF8-6CCB6A90215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8C3891E-A4F4-4E30-A08F-8E7AEDDF7B16}" type="pres">
      <dgm:prSet presAssocID="{F737049F-A76A-4B83-8DBF-5610C9343109}" presName="hierRoot2" presStyleCnt="0"/>
      <dgm:spPr/>
    </dgm:pt>
    <dgm:pt modelId="{4518E081-E30B-439D-9551-B1121F1B493B}" type="pres">
      <dgm:prSet presAssocID="{F737049F-A76A-4B83-8DBF-5610C9343109}" presName="composite2" presStyleCnt="0"/>
      <dgm:spPr/>
    </dgm:pt>
    <dgm:pt modelId="{996D0258-6832-4E30-A047-F2B76699C58F}" type="pres">
      <dgm:prSet presAssocID="{F737049F-A76A-4B83-8DBF-5610C9343109}" presName="background2" presStyleLbl="node2" presStyleIdx="1" presStyleCnt="2"/>
      <dgm:spPr/>
    </dgm:pt>
    <dgm:pt modelId="{BF6C481C-B18C-400D-80DC-36F7D80C998C}" type="pres">
      <dgm:prSet presAssocID="{F737049F-A76A-4B83-8DBF-5610C934310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ACDE-7710-40EF-8259-58C086E9208A}" type="pres">
      <dgm:prSet presAssocID="{F737049F-A76A-4B83-8DBF-5610C9343109}" presName="hierChild3" presStyleCnt="0"/>
      <dgm:spPr/>
    </dgm:pt>
  </dgm:ptLst>
  <dgm:cxnLst>
    <dgm:cxn modelId="{7F7E8004-1C98-4720-A41E-67F4CF2E45B1}" srcId="{C2BB745E-6D79-4AD2-8DAB-DCA137C858A2}" destId="{F737049F-A76A-4B83-8DBF-5610C9343109}" srcOrd="1" destOrd="0" parTransId="{1B656581-5850-42E1-BEF8-6CCB6A90215A}" sibTransId="{1EB8AE24-E614-42BE-82FB-F2F35D781B3D}"/>
    <dgm:cxn modelId="{B3936F8F-5528-4B95-B133-1A1A1408779C}" srcId="{C2BB745E-6D79-4AD2-8DAB-DCA137C858A2}" destId="{5984C84D-6631-4146-88FF-52F6DAC0A35E}" srcOrd="0" destOrd="0" parTransId="{70133DEE-1BCC-4947-A22B-B73EEA081E42}" sibTransId="{04A5C976-654E-406F-8DC2-B8D6377A0982}"/>
    <dgm:cxn modelId="{E0733B3E-9860-4708-BD7B-47BD5D86D361}" type="presOf" srcId="{F737049F-A76A-4B83-8DBF-5610C9343109}" destId="{BF6C481C-B18C-400D-80DC-36F7D80C998C}" srcOrd="0" destOrd="0" presId="urn:microsoft.com/office/officeart/2005/8/layout/hierarchy1"/>
    <dgm:cxn modelId="{801AEA21-BC06-4597-A38B-2D56143C9A1B}" type="presOf" srcId="{70133DEE-1BCC-4947-A22B-B73EEA081E42}" destId="{034B730A-4E9B-4B13-8F2E-2BB966C7BBD4}" srcOrd="0" destOrd="0" presId="urn:microsoft.com/office/officeart/2005/8/layout/hierarchy1"/>
    <dgm:cxn modelId="{31C966B9-E1D8-4FAF-A8A8-505C76BE3D40}" type="presOf" srcId="{1B656581-5850-42E1-BEF8-6CCB6A90215A}" destId="{3D978DFB-2063-42C4-8ED9-76B138572771}" srcOrd="0" destOrd="0" presId="urn:microsoft.com/office/officeart/2005/8/layout/hierarchy1"/>
    <dgm:cxn modelId="{055F5188-BF75-45C7-BC23-0D6962239048}" type="presOf" srcId="{C2BB745E-6D79-4AD2-8DAB-DCA137C858A2}" destId="{24B9AC26-22F3-478B-A833-24A54DBBFD5A}" srcOrd="0" destOrd="0" presId="urn:microsoft.com/office/officeart/2005/8/layout/hierarchy1"/>
    <dgm:cxn modelId="{633B90B1-7CC8-4E25-BFF7-310BC8702AB9}" srcId="{30D56E2B-09A4-4784-9548-2A1684E5AE99}" destId="{C2BB745E-6D79-4AD2-8DAB-DCA137C858A2}" srcOrd="0" destOrd="0" parTransId="{BBD6B786-60A9-4C26-ABFF-177137F4C728}" sibTransId="{BD2620F3-A8D7-4A5A-8E8D-1513CDB7B605}"/>
    <dgm:cxn modelId="{6AAD73F7-0F25-49E3-9827-1A991C6E4B8D}" type="presOf" srcId="{5984C84D-6631-4146-88FF-52F6DAC0A35E}" destId="{9A8545CC-4A65-48FD-8A6C-F67D733BB6EA}" srcOrd="0" destOrd="0" presId="urn:microsoft.com/office/officeart/2005/8/layout/hierarchy1"/>
    <dgm:cxn modelId="{0F46CE2F-E939-441B-A14C-D08D07E2837C}" type="presOf" srcId="{30D56E2B-09A4-4784-9548-2A1684E5AE99}" destId="{6255F97E-E21D-40D9-9F81-6E4424F1ABEC}" srcOrd="0" destOrd="0" presId="urn:microsoft.com/office/officeart/2005/8/layout/hierarchy1"/>
    <dgm:cxn modelId="{0797C761-56FE-4BCD-9F49-658BEC9263C3}" type="presParOf" srcId="{6255F97E-E21D-40D9-9F81-6E4424F1ABEC}" destId="{F7BB6AA4-1F73-49B2-82B6-0C0573B455D9}" srcOrd="0" destOrd="0" presId="urn:microsoft.com/office/officeart/2005/8/layout/hierarchy1"/>
    <dgm:cxn modelId="{88EDE47A-533E-414B-B324-43F6174620BF}" type="presParOf" srcId="{F7BB6AA4-1F73-49B2-82B6-0C0573B455D9}" destId="{708F116A-4319-40BB-9A04-7C7AE96FAB20}" srcOrd="0" destOrd="0" presId="urn:microsoft.com/office/officeart/2005/8/layout/hierarchy1"/>
    <dgm:cxn modelId="{3C93A1E0-E522-4FBE-9F69-708B71405113}" type="presParOf" srcId="{708F116A-4319-40BB-9A04-7C7AE96FAB20}" destId="{D658D858-6E79-49E9-83FE-5ED46FD0EE77}" srcOrd="0" destOrd="0" presId="urn:microsoft.com/office/officeart/2005/8/layout/hierarchy1"/>
    <dgm:cxn modelId="{9EE66615-BCFA-4770-89BC-A6361C0D22BA}" type="presParOf" srcId="{708F116A-4319-40BB-9A04-7C7AE96FAB20}" destId="{24B9AC26-22F3-478B-A833-24A54DBBFD5A}" srcOrd="1" destOrd="0" presId="urn:microsoft.com/office/officeart/2005/8/layout/hierarchy1"/>
    <dgm:cxn modelId="{C5356D32-9B46-4212-B952-1ECA63DF0F38}" type="presParOf" srcId="{F7BB6AA4-1F73-49B2-82B6-0C0573B455D9}" destId="{EF15DA50-F0AB-48FE-88E8-F87C42A8BE13}" srcOrd="1" destOrd="0" presId="urn:microsoft.com/office/officeart/2005/8/layout/hierarchy1"/>
    <dgm:cxn modelId="{6A8FF669-6220-4CA7-9AB8-45DB00FE6EB7}" type="presParOf" srcId="{EF15DA50-F0AB-48FE-88E8-F87C42A8BE13}" destId="{034B730A-4E9B-4B13-8F2E-2BB966C7BBD4}" srcOrd="0" destOrd="0" presId="urn:microsoft.com/office/officeart/2005/8/layout/hierarchy1"/>
    <dgm:cxn modelId="{03A046BC-7874-47A7-9E13-ABE5666EF8F6}" type="presParOf" srcId="{EF15DA50-F0AB-48FE-88E8-F87C42A8BE13}" destId="{AFCD7F38-3DBC-4385-9B72-A52124F268A0}" srcOrd="1" destOrd="0" presId="urn:microsoft.com/office/officeart/2005/8/layout/hierarchy1"/>
    <dgm:cxn modelId="{7C7613D3-8053-41B0-90B5-4483174269B2}" type="presParOf" srcId="{AFCD7F38-3DBC-4385-9B72-A52124F268A0}" destId="{F6D865C3-BC0D-487B-A8FB-E6FD4A886F30}" srcOrd="0" destOrd="0" presId="urn:microsoft.com/office/officeart/2005/8/layout/hierarchy1"/>
    <dgm:cxn modelId="{26DC8D49-BBEB-4352-AA3E-A21600FCD83F}" type="presParOf" srcId="{F6D865C3-BC0D-487B-A8FB-E6FD4A886F30}" destId="{2BC6D828-E8D9-4604-B33C-54EB799B5769}" srcOrd="0" destOrd="0" presId="urn:microsoft.com/office/officeart/2005/8/layout/hierarchy1"/>
    <dgm:cxn modelId="{F16C87D6-A210-4D9D-9F63-CCCF196496FD}" type="presParOf" srcId="{F6D865C3-BC0D-487B-A8FB-E6FD4A886F30}" destId="{9A8545CC-4A65-48FD-8A6C-F67D733BB6EA}" srcOrd="1" destOrd="0" presId="urn:microsoft.com/office/officeart/2005/8/layout/hierarchy1"/>
    <dgm:cxn modelId="{930F1C18-3818-47DC-AEF5-A0E01577FDBA}" type="presParOf" srcId="{AFCD7F38-3DBC-4385-9B72-A52124F268A0}" destId="{D79C58E5-2CBA-462A-9329-5352297CB76D}" srcOrd="1" destOrd="0" presId="urn:microsoft.com/office/officeart/2005/8/layout/hierarchy1"/>
    <dgm:cxn modelId="{39D1B157-0749-482F-8279-3A255D9C36E7}" type="presParOf" srcId="{EF15DA50-F0AB-48FE-88E8-F87C42A8BE13}" destId="{3D978DFB-2063-42C4-8ED9-76B138572771}" srcOrd="2" destOrd="0" presId="urn:microsoft.com/office/officeart/2005/8/layout/hierarchy1"/>
    <dgm:cxn modelId="{8BA5BED9-E9E5-44C1-A6AA-9F57F3794225}" type="presParOf" srcId="{EF15DA50-F0AB-48FE-88E8-F87C42A8BE13}" destId="{18C3891E-A4F4-4E30-A08F-8E7AEDDF7B16}" srcOrd="3" destOrd="0" presId="urn:microsoft.com/office/officeart/2005/8/layout/hierarchy1"/>
    <dgm:cxn modelId="{551768FC-68CD-46A3-BAC2-49D4E0CF9AB0}" type="presParOf" srcId="{18C3891E-A4F4-4E30-A08F-8E7AEDDF7B16}" destId="{4518E081-E30B-439D-9551-B1121F1B493B}" srcOrd="0" destOrd="0" presId="urn:microsoft.com/office/officeart/2005/8/layout/hierarchy1"/>
    <dgm:cxn modelId="{099EB395-D77C-43AB-B1DC-A12C2FB9202D}" type="presParOf" srcId="{4518E081-E30B-439D-9551-B1121F1B493B}" destId="{996D0258-6832-4E30-A047-F2B76699C58F}" srcOrd="0" destOrd="0" presId="urn:microsoft.com/office/officeart/2005/8/layout/hierarchy1"/>
    <dgm:cxn modelId="{39AFA5B4-93A2-4EA2-AB7F-A325EDC62E3B}" type="presParOf" srcId="{4518E081-E30B-439D-9551-B1121F1B493B}" destId="{BF6C481C-B18C-400D-80DC-36F7D80C998C}" srcOrd="1" destOrd="0" presId="urn:microsoft.com/office/officeart/2005/8/layout/hierarchy1"/>
    <dgm:cxn modelId="{EC46BECC-2DDF-43EB-AD9D-54FB761E7BD9}" type="presParOf" srcId="{18C3891E-A4F4-4E30-A08F-8E7AEDDF7B16}" destId="{2DD8ACDE-7710-40EF-8259-58C086E92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4593DD3C-3D8B-4DED-A27C-EC95CF9ED4AA}" type="doc">
      <dgm:prSet loTypeId="urn:microsoft.com/office/officeart/2005/8/layout/default#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6A646-42EF-492E-84CC-B8B906844DCA}">
      <dgm:prSet phldrT="[Text]" custT="1"/>
      <dgm:spPr/>
      <dgm:t>
        <a:bodyPr/>
        <a:lstStyle/>
        <a:p>
          <a:r>
            <a:rPr lang="sr-Latn-RS" sz="2000" dirty="0" smtClean="0"/>
            <a:t>Prostorni uslovi i oprema</a:t>
          </a:r>
          <a:endParaRPr lang="en-US" sz="2000" dirty="0"/>
        </a:p>
      </dgm:t>
    </dgm:pt>
    <dgm:pt modelId="{97F5FB79-8B54-411C-AF27-7BA2454809B6}" type="parTrans" cxnId="{A3AF74A8-D634-4891-98B7-BC75A30706DF}">
      <dgm:prSet/>
      <dgm:spPr/>
      <dgm:t>
        <a:bodyPr/>
        <a:lstStyle/>
        <a:p>
          <a:endParaRPr lang="en-US"/>
        </a:p>
      </dgm:t>
    </dgm:pt>
    <dgm:pt modelId="{6BED71F7-7BBC-4847-8D41-33D6D1D5A840}" type="sibTrans" cxnId="{A3AF74A8-D634-4891-98B7-BC75A30706DF}">
      <dgm:prSet/>
      <dgm:spPr/>
      <dgm:t>
        <a:bodyPr/>
        <a:lstStyle/>
        <a:p>
          <a:endParaRPr lang="en-US"/>
        </a:p>
      </dgm:t>
    </dgm:pt>
    <dgm:pt modelId="{3375AA3A-1A8A-4E27-BDF5-EB8FDEA9697A}" type="pres">
      <dgm:prSet presAssocID="{4593DD3C-3D8B-4DED-A27C-EC95CF9ED4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1C26E-2BD6-488A-BC6B-B4D987381A29}" type="pres">
      <dgm:prSet presAssocID="{D486A646-42EF-492E-84CC-B8B906844DCA}" presName="node" presStyleLbl="node1" presStyleIdx="0" presStyleCnt="1" custScaleX="91312" custScaleY="93064" custLinFactNeighborX="2915" custLinFactNeighborY="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FFF8F-6FAF-4B1D-8EB8-B50282B51B70}" type="presOf" srcId="{4593DD3C-3D8B-4DED-A27C-EC95CF9ED4AA}" destId="{3375AA3A-1A8A-4E27-BDF5-EB8FDEA9697A}" srcOrd="0" destOrd="0" presId="urn:microsoft.com/office/officeart/2005/8/layout/default#3"/>
    <dgm:cxn modelId="{27463225-300A-491D-B5E5-373DE68030CB}" type="presOf" srcId="{D486A646-42EF-492E-84CC-B8B906844DCA}" destId="{6921C26E-2BD6-488A-BC6B-B4D987381A29}" srcOrd="0" destOrd="0" presId="urn:microsoft.com/office/officeart/2005/8/layout/default#3"/>
    <dgm:cxn modelId="{A3AF74A8-D634-4891-98B7-BC75A30706DF}" srcId="{4593DD3C-3D8B-4DED-A27C-EC95CF9ED4AA}" destId="{D486A646-42EF-492E-84CC-B8B906844DCA}" srcOrd="0" destOrd="0" parTransId="{97F5FB79-8B54-411C-AF27-7BA2454809B6}" sibTransId="{6BED71F7-7BBC-4847-8D41-33D6D1D5A840}"/>
    <dgm:cxn modelId="{D942261F-E670-4C3F-B985-D182E9EF3A6D}" type="presParOf" srcId="{3375AA3A-1A8A-4E27-BDF5-EB8FDEA9697A}" destId="{6921C26E-2BD6-488A-BC6B-B4D987381A29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20229754-9FEA-488D-BA8B-06ED0F5C8B4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42AE4B4-3D4B-422B-9508-401BF880C1E4}">
      <dgm:prSet phldrT="[Text]" custT="1"/>
      <dgm:spPr/>
      <dgm:t>
        <a:bodyPr/>
        <a:lstStyle/>
        <a:p>
          <a:endParaRPr lang="en-US" sz="2000" dirty="0"/>
        </a:p>
      </dgm:t>
    </dgm:pt>
    <dgm:pt modelId="{1F4C544A-4098-4160-B814-09716C8FCD5F}" type="parTrans" cxnId="{FF64A665-2194-4139-91B9-D3F4D96BD0F7}">
      <dgm:prSet/>
      <dgm:spPr/>
      <dgm:t>
        <a:bodyPr/>
        <a:lstStyle/>
        <a:p>
          <a:endParaRPr lang="en-US"/>
        </a:p>
      </dgm:t>
    </dgm:pt>
    <dgm:pt modelId="{E642FF60-2FA8-4448-8F7E-F3FE879C18F7}" type="sibTrans" cxnId="{FF64A665-2194-4139-91B9-D3F4D96BD0F7}">
      <dgm:prSet/>
      <dgm:spPr/>
      <dgm:t>
        <a:bodyPr/>
        <a:lstStyle/>
        <a:p>
          <a:endParaRPr lang="en-US"/>
        </a:p>
      </dgm:t>
    </dgm:pt>
    <dgm:pt modelId="{D24FC476-D9F3-459D-B2CE-5DB436986EEB}" type="pres">
      <dgm:prSet presAssocID="{20229754-9FEA-488D-BA8B-06ED0F5C8B49}" presName="Name0" presStyleCnt="0">
        <dgm:presLayoutVars>
          <dgm:dir/>
          <dgm:animLvl val="lvl"/>
          <dgm:resizeHandles val="exact"/>
        </dgm:presLayoutVars>
      </dgm:prSet>
      <dgm:spPr/>
    </dgm:pt>
    <dgm:pt modelId="{D859CE7D-FEB6-47BF-9A23-082D2C6246A1}" type="pres">
      <dgm:prSet presAssocID="{20229754-9FEA-488D-BA8B-06ED0F5C8B49}" presName="dummy" presStyleCnt="0"/>
      <dgm:spPr/>
    </dgm:pt>
    <dgm:pt modelId="{DED6D86C-0D3B-470C-9177-A744611615D3}" type="pres">
      <dgm:prSet presAssocID="{20229754-9FEA-488D-BA8B-06ED0F5C8B49}" presName="linH" presStyleCnt="0"/>
      <dgm:spPr/>
    </dgm:pt>
    <dgm:pt modelId="{B9DD3404-53F3-42DB-A0ED-B6B3798BD2C2}" type="pres">
      <dgm:prSet presAssocID="{20229754-9FEA-488D-BA8B-06ED0F5C8B49}" presName="padding1" presStyleCnt="0"/>
      <dgm:spPr/>
    </dgm:pt>
    <dgm:pt modelId="{D17DE0BF-ED15-45FD-A069-090C1C3D3562}" type="pres">
      <dgm:prSet presAssocID="{142AE4B4-3D4B-422B-9508-401BF880C1E4}" presName="linV" presStyleCnt="0"/>
      <dgm:spPr/>
    </dgm:pt>
    <dgm:pt modelId="{6924845D-95F2-4A2F-9DAF-18CCC1644882}" type="pres">
      <dgm:prSet presAssocID="{142AE4B4-3D4B-422B-9508-401BF880C1E4}" presName="spVertical1" presStyleCnt="0"/>
      <dgm:spPr/>
    </dgm:pt>
    <dgm:pt modelId="{B1F9185C-AE32-418D-A456-D35F794AE76C}" type="pres">
      <dgm:prSet presAssocID="{142AE4B4-3D4B-422B-9508-401BF880C1E4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3A541-172F-45AD-A59E-A3441AF478F3}" type="pres">
      <dgm:prSet presAssocID="{142AE4B4-3D4B-422B-9508-401BF880C1E4}" presName="spVertical2" presStyleCnt="0"/>
      <dgm:spPr/>
    </dgm:pt>
    <dgm:pt modelId="{ABE90AEF-D156-42C9-B0C2-D496DA1EE738}" type="pres">
      <dgm:prSet presAssocID="{142AE4B4-3D4B-422B-9508-401BF880C1E4}" presName="spVertical3" presStyleCnt="0"/>
      <dgm:spPr/>
    </dgm:pt>
    <dgm:pt modelId="{492DEE65-FDF0-4CFE-BC8D-8807B11A49BE}" type="pres">
      <dgm:prSet presAssocID="{20229754-9FEA-488D-BA8B-06ED0F5C8B49}" presName="padding2" presStyleCnt="0"/>
      <dgm:spPr/>
    </dgm:pt>
    <dgm:pt modelId="{07137527-23FD-4643-A6A5-F8077EC902FA}" type="pres">
      <dgm:prSet presAssocID="{20229754-9FEA-488D-BA8B-06ED0F5C8B49}" presName="negArrow" presStyleCnt="0"/>
      <dgm:spPr/>
    </dgm:pt>
    <dgm:pt modelId="{AC099B3E-8262-498F-B4F8-BEDB063FF5D2}" type="pres">
      <dgm:prSet presAssocID="{20229754-9FEA-488D-BA8B-06ED0F5C8B49}" presName="backgroundArrow" presStyleLbl="node1" presStyleIdx="0" presStyleCnt="1" custLinFactY="19577" custLinFactNeighborY="100000"/>
      <dgm:spPr/>
    </dgm:pt>
  </dgm:ptLst>
  <dgm:cxnLst>
    <dgm:cxn modelId="{FF64A665-2194-4139-91B9-D3F4D96BD0F7}" srcId="{20229754-9FEA-488D-BA8B-06ED0F5C8B49}" destId="{142AE4B4-3D4B-422B-9508-401BF880C1E4}" srcOrd="0" destOrd="0" parTransId="{1F4C544A-4098-4160-B814-09716C8FCD5F}" sibTransId="{E642FF60-2FA8-4448-8F7E-F3FE879C18F7}"/>
    <dgm:cxn modelId="{DD6B04E6-2701-4B68-8A66-DCB21A2D0958}" type="presOf" srcId="{20229754-9FEA-488D-BA8B-06ED0F5C8B49}" destId="{D24FC476-D9F3-459D-B2CE-5DB436986EEB}" srcOrd="0" destOrd="0" presId="urn:microsoft.com/office/officeart/2005/8/layout/hProcess3"/>
    <dgm:cxn modelId="{F413EA3B-EB6A-4450-8E87-61FFC8CFE89D}" type="presOf" srcId="{142AE4B4-3D4B-422B-9508-401BF880C1E4}" destId="{B1F9185C-AE32-418D-A456-D35F794AE76C}" srcOrd="0" destOrd="0" presId="urn:microsoft.com/office/officeart/2005/8/layout/hProcess3"/>
    <dgm:cxn modelId="{AC110A94-F120-4F85-B1C6-A50FF71002A0}" type="presParOf" srcId="{D24FC476-D9F3-459D-B2CE-5DB436986EEB}" destId="{D859CE7D-FEB6-47BF-9A23-082D2C6246A1}" srcOrd="0" destOrd="0" presId="urn:microsoft.com/office/officeart/2005/8/layout/hProcess3"/>
    <dgm:cxn modelId="{F63A81E8-DCD3-42F2-8CBE-A54D89D46890}" type="presParOf" srcId="{D24FC476-D9F3-459D-B2CE-5DB436986EEB}" destId="{DED6D86C-0D3B-470C-9177-A744611615D3}" srcOrd="1" destOrd="0" presId="urn:microsoft.com/office/officeart/2005/8/layout/hProcess3"/>
    <dgm:cxn modelId="{85859B3E-5FAD-475D-9096-DA25C7D62EBE}" type="presParOf" srcId="{DED6D86C-0D3B-470C-9177-A744611615D3}" destId="{B9DD3404-53F3-42DB-A0ED-B6B3798BD2C2}" srcOrd="0" destOrd="0" presId="urn:microsoft.com/office/officeart/2005/8/layout/hProcess3"/>
    <dgm:cxn modelId="{92F88DC4-0208-4753-9083-BDF3F23E62DE}" type="presParOf" srcId="{DED6D86C-0D3B-470C-9177-A744611615D3}" destId="{D17DE0BF-ED15-45FD-A069-090C1C3D3562}" srcOrd="1" destOrd="0" presId="urn:microsoft.com/office/officeart/2005/8/layout/hProcess3"/>
    <dgm:cxn modelId="{7E5AB8BC-6AA8-4E79-A9FD-AEE4F79D2005}" type="presParOf" srcId="{D17DE0BF-ED15-45FD-A069-090C1C3D3562}" destId="{6924845D-95F2-4A2F-9DAF-18CCC1644882}" srcOrd="0" destOrd="0" presId="urn:microsoft.com/office/officeart/2005/8/layout/hProcess3"/>
    <dgm:cxn modelId="{8F485EA1-1BC0-4374-93AE-2617067A6D0E}" type="presParOf" srcId="{D17DE0BF-ED15-45FD-A069-090C1C3D3562}" destId="{B1F9185C-AE32-418D-A456-D35F794AE76C}" srcOrd="1" destOrd="0" presId="urn:microsoft.com/office/officeart/2005/8/layout/hProcess3"/>
    <dgm:cxn modelId="{41B679D8-D3D3-41F3-9F2D-AAD93496EB4C}" type="presParOf" srcId="{D17DE0BF-ED15-45FD-A069-090C1C3D3562}" destId="{6993A541-172F-45AD-A59E-A3441AF478F3}" srcOrd="2" destOrd="0" presId="urn:microsoft.com/office/officeart/2005/8/layout/hProcess3"/>
    <dgm:cxn modelId="{516FB11E-48A1-4F0B-8DCF-9D7B999D0694}" type="presParOf" srcId="{D17DE0BF-ED15-45FD-A069-090C1C3D3562}" destId="{ABE90AEF-D156-42C9-B0C2-D496DA1EE738}" srcOrd="3" destOrd="0" presId="urn:microsoft.com/office/officeart/2005/8/layout/hProcess3"/>
    <dgm:cxn modelId="{263D6644-5AE7-40DE-9BCE-C4380EAE0CA9}" type="presParOf" srcId="{DED6D86C-0D3B-470C-9177-A744611615D3}" destId="{492DEE65-FDF0-4CFE-BC8D-8807B11A49BE}" srcOrd="2" destOrd="0" presId="urn:microsoft.com/office/officeart/2005/8/layout/hProcess3"/>
    <dgm:cxn modelId="{65D4A6DD-3890-4C9B-81E3-D6BB5784810A}" type="presParOf" srcId="{DED6D86C-0D3B-470C-9177-A744611615D3}" destId="{07137527-23FD-4643-A6A5-F8077EC902FA}" srcOrd="3" destOrd="0" presId="urn:microsoft.com/office/officeart/2005/8/layout/hProcess3"/>
    <dgm:cxn modelId="{58EE3677-964E-4F1B-89F4-E67BA6D98CA3}" type="presParOf" srcId="{DED6D86C-0D3B-470C-9177-A744611615D3}" destId="{AC099B3E-8262-498F-B4F8-BEDB063FF5D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77AE4F5B-26D8-4866-AFE2-FEA419BF2F11}" type="doc">
      <dgm:prSet loTypeId="urn:microsoft.com/office/officeart/2009/3/layout/DescendingProcess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8DD7ED6-F565-4AA4-A7F2-C5B8FC43DDA0}">
      <dgm:prSet phldrT="[Text]" custT="1"/>
      <dgm:spPr/>
      <dgm:t>
        <a:bodyPr/>
        <a:lstStyle/>
        <a:p>
          <a:r>
            <a:rPr lang="sr-Latn-RS" sz="2000" dirty="0" smtClean="0"/>
            <a:t>Iskazan interes poslovnih subjekata za zanimanjem električar - elektroinstalater</a:t>
          </a:r>
          <a:endParaRPr lang="en-US" sz="2000" dirty="0"/>
        </a:p>
      </dgm:t>
    </dgm:pt>
    <dgm:pt modelId="{F30ECB6F-D7D7-48BD-8FF8-36E1D160C9CF}" type="parTrans" cxnId="{5982B345-E6FF-4A41-9397-1826FE71487C}">
      <dgm:prSet/>
      <dgm:spPr/>
      <dgm:t>
        <a:bodyPr/>
        <a:lstStyle/>
        <a:p>
          <a:endParaRPr lang="en-US"/>
        </a:p>
      </dgm:t>
    </dgm:pt>
    <dgm:pt modelId="{825540D1-4D32-4904-A65F-A3C1C375FBD0}" type="sibTrans" cxnId="{5982B345-E6FF-4A41-9397-1826FE71487C}">
      <dgm:prSet/>
      <dgm:spPr/>
      <dgm:t>
        <a:bodyPr/>
        <a:lstStyle/>
        <a:p>
          <a:endParaRPr lang="en-US"/>
        </a:p>
      </dgm:t>
    </dgm:pt>
    <dgm:pt modelId="{AE841817-B278-4743-B245-AABF13DA4E39}">
      <dgm:prSet phldrT="[Text]" custT="1"/>
      <dgm:spPr/>
      <dgm:t>
        <a:bodyPr/>
        <a:lstStyle/>
        <a:p>
          <a:pPr algn="ctr"/>
          <a:r>
            <a:rPr lang="sr-Latn-RS" sz="2000" dirty="0" smtClean="0"/>
            <a:t>Na</a:t>
          </a:r>
          <a:r>
            <a:rPr lang="sr-Latn-RS" sz="2000" baseline="0" dirty="0" smtClean="0"/>
            <a:t> evidenciji ZZZ nema nezaposlenih električara - elektroinstalatera na nivou Trebinja i regije</a:t>
          </a:r>
          <a:endParaRPr lang="en-US" sz="2000" dirty="0"/>
        </a:p>
      </dgm:t>
    </dgm:pt>
    <dgm:pt modelId="{D1C311DF-2EB7-45E2-9C9F-C0196E2D9279}" type="parTrans" cxnId="{7BFA2ABD-C798-49A1-B429-1BAEF9643967}">
      <dgm:prSet/>
      <dgm:spPr/>
      <dgm:t>
        <a:bodyPr/>
        <a:lstStyle/>
        <a:p>
          <a:endParaRPr lang="en-US"/>
        </a:p>
      </dgm:t>
    </dgm:pt>
    <dgm:pt modelId="{E9F38CAE-3D4D-4CCB-A725-CC3ADEFE4D1A}" type="sibTrans" cxnId="{7BFA2ABD-C798-49A1-B429-1BAEF9643967}">
      <dgm:prSet/>
      <dgm:spPr/>
      <dgm:t>
        <a:bodyPr/>
        <a:lstStyle/>
        <a:p>
          <a:endParaRPr lang="en-US"/>
        </a:p>
      </dgm:t>
    </dgm:pt>
    <dgm:pt modelId="{1C465D44-4D5B-4BEC-A977-20166FA53FC2}">
      <dgm:prSet phldrT="[Text]"/>
      <dgm:spPr/>
      <dgm:t>
        <a:bodyPr/>
        <a:lstStyle/>
        <a:p>
          <a:endParaRPr lang="en-US" dirty="0"/>
        </a:p>
      </dgm:t>
    </dgm:pt>
    <dgm:pt modelId="{E08C71B8-F42B-4536-81EC-D04F9305232C}" type="parTrans" cxnId="{650F10D5-7802-4A16-A38B-EBFAE1A6F77E}">
      <dgm:prSet/>
      <dgm:spPr/>
      <dgm:t>
        <a:bodyPr/>
        <a:lstStyle/>
        <a:p>
          <a:endParaRPr lang="en-US"/>
        </a:p>
      </dgm:t>
    </dgm:pt>
    <dgm:pt modelId="{55CB1A85-2AC4-48EB-ABA4-65F182D9DE1D}" type="sibTrans" cxnId="{650F10D5-7802-4A16-A38B-EBFAE1A6F77E}">
      <dgm:prSet/>
      <dgm:spPr/>
      <dgm:t>
        <a:bodyPr/>
        <a:lstStyle/>
        <a:p>
          <a:endParaRPr lang="en-US"/>
        </a:p>
      </dgm:t>
    </dgm:pt>
    <dgm:pt modelId="{59EC27E1-7095-49AF-87C3-CCB7DDB30647}">
      <dgm:prSet phldrT="[Text]" custT="1"/>
      <dgm:spPr/>
      <dgm:t>
        <a:bodyPr/>
        <a:lstStyle/>
        <a:p>
          <a:r>
            <a:rPr lang="sr-Latn-RS" sz="2000" dirty="0" smtClean="0"/>
            <a:t>Slab interes učenika za zanimanje električar - elektroinstalater</a:t>
          </a:r>
          <a:endParaRPr lang="en-US" sz="2000" dirty="0"/>
        </a:p>
      </dgm:t>
    </dgm:pt>
    <dgm:pt modelId="{13704224-9280-497E-91A2-8FEFAA062671}" type="parTrans" cxnId="{478E87E1-31A7-4956-806E-F36DACF44E78}">
      <dgm:prSet/>
      <dgm:spPr/>
      <dgm:t>
        <a:bodyPr/>
        <a:lstStyle/>
        <a:p>
          <a:endParaRPr lang="en-US"/>
        </a:p>
      </dgm:t>
    </dgm:pt>
    <dgm:pt modelId="{1FCF9FC3-717F-401E-91EF-8FC346605732}" type="sibTrans" cxnId="{478E87E1-31A7-4956-806E-F36DACF44E78}">
      <dgm:prSet/>
      <dgm:spPr/>
      <dgm:t>
        <a:bodyPr/>
        <a:lstStyle/>
        <a:p>
          <a:endParaRPr lang="en-US"/>
        </a:p>
      </dgm:t>
    </dgm:pt>
    <dgm:pt modelId="{42A0EE2A-FAF4-48E5-AD93-82987545D48C}" type="pres">
      <dgm:prSet presAssocID="{77AE4F5B-26D8-4866-AFE2-FEA419BF2F1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1D7893D6-E4F0-4204-99B3-914B4D0A29E4}" type="pres">
      <dgm:prSet presAssocID="{77AE4F5B-26D8-4866-AFE2-FEA419BF2F11}" presName="arrowNode" presStyleLbl="node1" presStyleIdx="0" presStyleCnt="1" custLinFactNeighborX="-16905" custLinFactNeighborY="-3333"/>
      <dgm:spPr/>
    </dgm:pt>
    <dgm:pt modelId="{54454D38-AF9F-4E67-BD17-D6124A42ADDE}" type="pres">
      <dgm:prSet presAssocID="{58DD7ED6-F565-4AA4-A7F2-C5B8FC43DDA0}" presName="txNode1" presStyleLbl="revTx" presStyleIdx="0" presStyleCnt="4" custScaleX="263185" custLinFactNeighborX="35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6302-383C-4C86-BE08-DC04792568FF}" type="pres">
      <dgm:prSet presAssocID="{AE841817-B278-4743-B245-AABF13DA4E39}" presName="txNode2" presStyleLbl="revTx" presStyleIdx="1" presStyleCnt="4" custScaleX="179793" custScaleY="132909" custLinFactNeighborX="34139" custLinFactNeighborY="-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747D2-8DDE-4180-9F60-60BC8CDB9FB5}" type="pres">
      <dgm:prSet presAssocID="{E9F38CAE-3D4D-4CCB-A725-CC3ADEFE4D1A}" presName="dotNode2" presStyleCnt="0"/>
      <dgm:spPr/>
    </dgm:pt>
    <dgm:pt modelId="{68F34A13-D6A5-43DA-820A-8C3BBE3D4DD3}" type="pres">
      <dgm:prSet presAssocID="{E9F38CAE-3D4D-4CCB-A725-CC3ADEFE4D1A}" presName="dotRepeatNode" presStyleLbl="fgShp" presStyleIdx="0" presStyleCnt="2" custLinFactX="-300000" custLinFactNeighborX="-375371" custLinFactNeighborY="-20183"/>
      <dgm:spPr/>
      <dgm:t>
        <a:bodyPr/>
        <a:lstStyle/>
        <a:p>
          <a:endParaRPr lang="en-US"/>
        </a:p>
      </dgm:t>
    </dgm:pt>
    <dgm:pt modelId="{C6B256BC-1458-4395-8558-1AD6E51F9F3C}" type="pres">
      <dgm:prSet presAssocID="{1C465D44-4D5B-4BEC-A977-20166FA53FC2}" presName="txNode3" presStyleLbl="revTx" presStyleIdx="2" presStyleCnt="4" custLinFactNeighborX="-59842" custLinFactNeighborY="39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C8F1-15AA-4707-B971-7617D92673D3}" type="pres">
      <dgm:prSet presAssocID="{55CB1A85-2AC4-48EB-ABA4-65F182D9DE1D}" presName="dotNode3" presStyleCnt="0"/>
      <dgm:spPr/>
    </dgm:pt>
    <dgm:pt modelId="{7572B2E0-6CD2-4E0B-9D3A-4F665885083E}" type="pres">
      <dgm:prSet presAssocID="{55CB1A85-2AC4-48EB-ABA4-65F182D9DE1D}" presName="dotRepeatNode" presStyleLbl="fgShp" presStyleIdx="1" presStyleCnt="2" custLinFactX="-200000" custLinFactY="100000" custLinFactNeighborX="-275952" custLinFactNeighborY="177524"/>
      <dgm:spPr/>
      <dgm:t>
        <a:bodyPr/>
        <a:lstStyle/>
        <a:p>
          <a:endParaRPr lang="en-US"/>
        </a:p>
      </dgm:t>
    </dgm:pt>
    <dgm:pt modelId="{0C04D70C-C4F6-4C7F-BC1B-88FF0BC37D48}" type="pres">
      <dgm:prSet presAssocID="{59EC27E1-7095-49AF-87C3-CCB7DDB30647}" presName="txNode4" presStyleLbl="revTx" presStyleIdx="3" presStyleCnt="4" custScaleX="160591" custLinFactNeighborX="-20456" custLinFactNeighborY="1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97F17-68C9-4555-A666-7AA81835E6CE}" type="presOf" srcId="{55CB1A85-2AC4-48EB-ABA4-65F182D9DE1D}" destId="{7572B2E0-6CD2-4E0B-9D3A-4F665885083E}" srcOrd="0" destOrd="0" presId="urn:microsoft.com/office/officeart/2009/3/layout/DescendingProcess"/>
    <dgm:cxn modelId="{77E57AF9-038A-48D3-9BED-D49B9A074FCE}" type="presOf" srcId="{1C465D44-4D5B-4BEC-A977-20166FA53FC2}" destId="{C6B256BC-1458-4395-8558-1AD6E51F9F3C}" srcOrd="0" destOrd="0" presId="urn:microsoft.com/office/officeart/2009/3/layout/DescendingProcess"/>
    <dgm:cxn modelId="{3EB0C7B0-3B57-4733-BF40-3B2D635476C2}" type="presOf" srcId="{AE841817-B278-4743-B245-AABF13DA4E39}" destId="{7FE56302-383C-4C86-BE08-DC04792568FF}" srcOrd="0" destOrd="0" presId="urn:microsoft.com/office/officeart/2009/3/layout/DescendingProcess"/>
    <dgm:cxn modelId="{478E87E1-31A7-4956-806E-F36DACF44E78}" srcId="{77AE4F5B-26D8-4866-AFE2-FEA419BF2F11}" destId="{59EC27E1-7095-49AF-87C3-CCB7DDB30647}" srcOrd="3" destOrd="0" parTransId="{13704224-9280-497E-91A2-8FEFAA062671}" sibTransId="{1FCF9FC3-717F-401E-91EF-8FC346605732}"/>
    <dgm:cxn modelId="{3578F6D0-0413-4EB2-8400-9A644276C44A}" type="presOf" srcId="{E9F38CAE-3D4D-4CCB-A725-CC3ADEFE4D1A}" destId="{68F34A13-D6A5-43DA-820A-8C3BBE3D4DD3}" srcOrd="0" destOrd="0" presId="urn:microsoft.com/office/officeart/2009/3/layout/DescendingProcess"/>
    <dgm:cxn modelId="{096F2BF8-85DC-42CB-818F-C4AF164603BF}" type="presOf" srcId="{58DD7ED6-F565-4AA4-A7F2-C5B8FC43DDA0}" destId="{54454D38-AF9F-4E67-BD17-D6124A42ADDE}" srcOrd="0" destOrd="0" presId="urn:microsoft.com/office/officeart/2009/3/layout/DescendingProcess"/>
    <dgm:cxn modelId="{A1F2BE43-452F-46E5-8882-784F4BB33C0B}" type="presOf" srcId="{77AE4F5B-26D8-4866-AFE2-FEA419BF2F11}" destId="{42A0EE2A-FAF4-48E5-AD93-82987545D48C}" srcOrd="0" destOrd="0" presId="urn:microsoft.com/office/officeart/2009/3/layout/DescendingProcess"/>
    <dgm:cxn modelId="{66322112-88BA-4E6A-9173-DF3303E163E8}" type="presOf" srcId="{59EC27E1-7095-49AF-87C3-CCB7DDB30647}" destId="{0C04D70C-C4F6-4C7F-BC1B-88FF0BC37D48}" srcOrd="0" destOrd="0" presId="urn:microsoft.com/office/officeart/2009/3/layout/DescendingProcess"/>
    <dgm:cxn modelId="{5982B345-E6FF-4A41-9397-1826FE71487C}" srcId="{77AE4F5B-26D8-4866-AFE2-FEA419BF2F11}" destId="{58DD7ED6-F565-4AA4-A7F2-C5B8FC43DDA0}" srcOrd="0" destOrd="0" parTransId="{F30ECB6F-D7D7-48BD-8FF8-36E1D160C9CF}" sibTransId="{825540D1-4D32-4904-A65F-A3C1C375FBD0}"/>
    <dgm:cxn modelId="{650F10D5-7802-4A16-A38B-EBFAE1A6F77E}" srcId="{77AE4F5B-26D8-4866-AFE2-FEA419BF2F11}" destId="{1C465D44-4D5B-4BEC-A977-20166FA53FC2}" srcOrd="2" destOrd="0" parTransId="{E08C71B8-F42B-4536-81EC-D04F9305232C}" sibTransId="{55CB1A85-2AC4-48EB-ABA4-65F182D9DE1D}"/>
    <dgm:cxn modelId="{7BFA2ABD-C798-49A1-B429-1BAEF9643967}" srcId="{77AE4F5B-26D8-4866-AFE2-FEA419BF2F11}" destId="{AE841817-B278-4743-B245-AABF13DA4E39}" srcOrd="1" destOrd="0" parTransId="{D1C311DF-2EB7-45E2-9C9F-C0196E2D9279}" sibTransId="{E9F38CAE-3D4D-4CCB-A725-CC3ADEFE4D1A}"/>
    <dgm:cxn modelId="{28D52292-6AFF-4698-95A8-F9F16B2D6212}" type="presParOf" srcId="{42A0EE2A-FAF4-48E5-AD93-82987545D48C}" destId="{1D7893D6-E4F0-4204-99B3-914B4D0A29E4}" srcOrd="0" destOrd="0" presId="urn:microsoft.com/office/officeart/2009/3/layout/DescendingProcess"/>
    <dgm:cxn modelId="{05D3969E-B4DD-4387-8B1F-9A70E157A980}" type="presParOf" srcId="{42A0EE2A-FAF4-48E5-AD93-82987545D48C}" destId="{54454D38-AF9F-4E67-BD17-D6124A42ADDE}" srcOrd="1" destOrd="0" presId="urn:microsoft.com/office/officeart/2009/3/layout/DescendingProcess"/>
    <dgm:cxn modelId="{AE4182CB-063A-4524-8FA1-FBFDB47564A5}" type="presParOf" srcId="{42A0EE2A-FAF4-48E5-AD93-82987545D48C}" destId="{7FE56302-383C-4C86-BE08-DC04792568FF}" srcOrd="2" destOrd="0" presId="urn:microsoft.com/office/officeart/2009/3/layout/DescendingProcess"/>
    <dgm:cxn modelId="{AAEDC4ED-2B86-47E3-8348-A9A632F1A0D9}" type="presParOf" srcId="{42A0EE2A-FAF4-48E5-AD93-82987545D48C}" destId="{A93747D2-8DDE-4180-9F60-60BC8CDB9FB5}" srcOrd="3" destOrd="0" presId="urn:microsoft.com/office/officeart/2009/3/layout/DescendingProcess"/>
    <dgm:cxn modelId="{0155C131-CE44-4D1F-972C-7CF55F031274}" type="presParOf" srcId="{A93747D2-8DDE-4180-9F60-60BC8CDB9FB5}" destId="{68F34A13-D6A5-43DA-820A-8C3BBE3D4DD3}" srcOrd="0" destOrd="0" presId="urn:microsoft.com/office/officeart/2009/3/layout/DescendingProcess"/>
    <dgm:cxn modelId="{1FFEAF23-B5A9-456F-B890-3825CAECCA11}" type="presParOf" srcId="{42A0EE2A-FAF4-48E5-AD93-82987545D48C}" destId="{C6B256BC-1458-4395-8558-1AD6E51F9F3C}" srcOrd="4" destOrd="0" presId="urn:microsoft.com/office/officeart/2009/3/layout/DescendingProcess"/>
    <dgm:cxn modelId="{7CF0639E-B425-42B9-AFEF-7842B2661843}" type="presParOf" srcId="{42A0EE2A-FAF4-48E5-AD93-82987545D48C}" destId="{A6E7C8F1-15AA-4707-B971-7617D92673D3}" srcOrd="5" destOrd="0" presId="urn:microsoft.com/office/officeart/2009/3/layout/DescendingProcess"/>
    <dgm:cxn modelId="{F545CA11-E25B-4149-8F67-17D454BA640C}" type="presParOf" srcId="{A6E7C8F1-15AA-4707-B971-7617D92673D3}" destId="{7572B2E0-6CD2-4E0B-9D3A-4F665885083E}" srcOrd="0" destOrd="0" presId="urn:microsoft.com/office/officeart/2009/3/layout/DescendingProcess"/>
    <dgm:cxn modelId="{23DD46CA-C49D-4409-A9A2-3D246F2AC610}" type="presParOf" srcId="{42A0EE2A-FAF4-48E5-AD93-82987545D48C}" destId="{0C04D70C-C4F6-4C7F-BC1B-88FF0BC37D4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C8DA1C-09B2-4B26-AE2F-2A3C04017F9F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24A975D7-A93A-439A-99BE-31265EEDD6E1}">
      <dgm:prSet phldrT="[Text]" custT="1"/>
      <dgm:spPr/>
      <dgm:t>
        <a:bodyPr/>
        <a:lstStyle/>
        <a:p>
          <a:r>
            <a:rPr lang="sr-Latn-RS" sz="2000" dirty="0" smtClean="0"/>
            <a:t>Provesti promociju zanimanja/ iskoristiti pristanak privrednika za dodatnu podršku u karijernom savjetovanju</a:t>
          </a:r>
          <a:endParaRPr lang="en-US" sz="2000" dirty="0"/>
        </a:p>
      </dgm:t>
    </dgm:pt>
    <dgm:pt modelId="{4A6647B9-0E77-4709-B7E9-D506AF71A35F}" type="parTrans" cxnId="{981E5223-D626-4B54-B816-CFA17695DA2E}">
      <dgm:prSet/>
      <dgm:spPr/>
      <dgm:t>
        <a:bodyPr/>
        <a:lstStyle/>
        <a:p>
          <a:endParaRPr lang="en-US"/>
        </a:p>
      </dgm:t>
    </dgm:pt>
    <dgm:pt modelId="{8018E4CB-0EB5-4C90-A2B7-0ED4972895E0}" type="sibTrans" cxnId="{981E5223-D626-4B54-B816-CFA17695DA2E}">
      <dgm:prSet/>
      <dgm:spPr/>
      <dgm:t>
        <a:bodyPr/>
        <a:lstStyle/>
        <a:p>
          <a:endParaRPr lang="en-US"/>
        </a:p>
      </dgm:t>
    </dgm:pt>
    <dgm:pt modelId="{6F72BB8D-5CC7-44BE-92F6-2974A1A99DBC}">
      <dgm:prSet phldrT="[Text]" custT="1"/>
      <dgm:spPr/>
      <dgm:t>
        <a:bodyPr/>
        <a:lstStyle/>
        <a:p>
          <a:r>
            <a:rPr lang="sr-Latn-RS" sz="2000" dirty="0" smtClean="0"/>
            <a:t>Poboljšati saradnju osnovnih i srednjih škola</a:t>
          </a:r>
          <a:endParaRPr lang="en-US" sz="2000" dirty="0"/>
        </a:p>
      </dgm:t>
    </dgm:pt>
    <dgm:pt modelId="{B58B6654-4900-473E-BE2B-2D7D358D1277}" type="parTrans" cxnId="{72725636-8656-434C-A61E-90D177D01AE7}">
      <dgm:prSet/>
      <dgm:spPr/>
      <dgm:t>
        <a:bodyPr/>
        <a:lstStyle/>
        <a:p>
          <a:endParaRPr lang="en-US"/>
        </a:p>
      </dgm:t>
    </dgm:pt>
    <dgm:pt modelId="{681880F7-D8B7-4B2C-83D6-6DA20A2D0631}" type="sibTrans" cxnId="{72725636-8656-434C-A61E-90D177D01AE7}">
      <dgm:prSet/>
      <dgm:spPr/>
      <dgm:t>
        <a:bodyPr/>
        <a:lstStyle/>
        <a:p>
          <a:endParaRPr lang="en-US"/>
        </a:p>
      </dgm:t>
    </dgm:pt>
    <dgm:pt modelId="{257A03BE-9A82-4843-AE03-726719F9DB9A}">
      <dgm:prSet phldrT="[Text]" custT="1"/>
      <dgm:spPr/>
      <dgm:t>
        <a:bodyPr/>
        <a:lstStyle/>
        <a:p>
          <a:r>
            <a:rPr lang="sr-Latn-RS" sz="2000" dirty="0" smtClean="0"/>
            <a:t>Analizirati upisnu politiku – izostaviti zanimanja čija je produkcija povećana</a:t>
          </a:r>
          <a:endParaRPr lang="en-US" sz="2000" dirty="0"/>
        </a:p>
      </dgm:t>
    </dgm:pt>
    <dgm:pt modelId="{33337651-AA2B-4383-AC9C-0EE19D012544}" type="parTrans" cxnId="{7A4D2042-9CC9-4AF6-A68A-F8E3839F4B30}">
      <dgm:prSet/>
      <dgm:spPr/>
      <dgm:t>
        <a:bodyPr/>
        <a:lstStyle/>
        <a:p>
          <a:endParaRPr lang="en-US"/>
        </a:p>
      </dgm:t>
    </dgm:pt>
    <dgm:pt modelId="{B4DBB524-2EAB-46B1-9D39-BFEA8D402640}" type="sibTrans" cxnId="{7A4D2042-9CC9-4AF6-A68A-F8E3839F4B30}">
      <dgm:prSet/>
      <dgm:spPr/>
      <dgm:t>
        <a:bodyPr/>
        <a:lstStyle/>
        <a:p>
          <a:endParaRPr lang="en-US"/>
        </a:p>
      </dgm:t>
    </dgm:pt>
    <dgm:pt modelId="{A31DB436-2833-4327-9173-FDEC15FC5FB9}" type="pres">
      <dgm:prSet presAssocID="{BDC8DA1C-09B2-4B26-AE2F-2A3C04017F9F}" presName="Name0" presStyleCnt="0">
        <dgm:presLayoutVars>
          <dgm:dir/>
          <dgm:resizeHandles val="exact"/>
        </dgm:presLayoutVars>
      </dgm:prSet>
      <dgm:spPr/>
    </dgm:pt>
    <dgm:pt modelId="{989CA2B0-CF7B-44CC-B538-5FD642915D8D}" type="pres">
      <dgm:prSet presAssocID="{24A975D7-A93A-439A-99BE-31265EEDD6E1}" presName="node" presStyleLbl="node1" presStyleIdx="0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6F3E4-2240-49B1-951F-6B5671FE1E92}" type="pres">
      <dgm:prSet presAssocID="{8018E4CB-0EB5-4C90-A2B7-0ED4972895E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2AC233-9981-4949-806E-E1AF7FE6E779}" type="pres">
      <dgm:prSet presAssocID="{8018E4CB-0EB5-4C90-A2B7-0ED4972895E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7E1C52E-428A-4D7E-8FCD-8DD636C7FD1C}" type="pres">
      <dgm:prSet presAssocID="{6F72BB8D-5CC7-44BE-92F6-2974A1A99DBC}" presName="node" presStyleLbl="node1" presStyleIdx="1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874E1-2502-457B-916F-79FF658A52F0}" type="pres">
      <dgm:prSet presAssocID="{681880F7-D8B7-4B2C-83D6-6DA20A2D06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CCCE9A8-3D8B-4E97-B9DE-BB2F8D24161B}" type="pres">
      <dgm:prSet presAssocID="{681880F7-D8B7-4B2C-83D6-6DA20A2D063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FF20925-E877-4072-B105-38CFE88F68B0}" type="pres">
      <dgm:prSet presAssocID="{257A03BE-9A82-4843-AE03-726719F9DB9A}" presName="node" presStyleLbl="node1" presStyleIdx="2" presStyleCnt="3" custScaleY="26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25636-8656-434C-A61E-90D177D01AE7}" srcId="{BDC8DA1C-09B2-4B26-AE2F-2A3C04017F9F}" destId="{6F72BB8D-5CC7-44BE-92F6-2974A1A99DBC}" srcOrd="1" destOrd="0" parTransId="{B58B6654-4900-473E-BE2B-2D7D358D1277}" sibTransId="{681880F7-D8B7-4B2C-83D6-6DA20A2D0631}"/>
    <dgm:cxn modelId="{A23B40F1-8140-4D26-A43D-178C085E87BD}" type="presOf" srcId="{681880F7-D8B7-4B2C-83D6-6DA20A2D0631}" destId="{B8A874E1-2502-457B-916F-79FF658A52F0}" srcOrd="0" destOrd="0" presId="urn:microsoft.com/office/officeart/2005/8/layout/process1"/>
    <dgm:cxn modelId="{D84A920F-45A4-4BE2-96A7-18B20D354C07}" type="presOf" srcId="{681880F7-D8B7-4B2C-83D6-6DA20A2D0631}" destId="{6CCCE9A8-3D8B-4E97-B9DE-BB2F8D24161B}" srcOrd="1" destOrd="0" presId="urn:microsoft.com/office/officeart/2005/8/layout/process1"/>
    <dgm:cxn modelId="{B8CA0621-C580-4913-8B89-6DADB50B0B9D}" type="presOf" srcId="{257A03BE-9A82-4843-AE03-726719F9DB9A}" destId="{BFF20925-E877-4072-B105-38CFE88F68B0}" srcOrd="0" destOrd="0" presId="urn:microsoft.com/office/officeart/2005/8/layout/process1"/>
    <dgm:cxn modelId="{981E5223-D626-4B54-B816-CFA17695DA2E}" srcId="{BDC8DA1C-09B2-4B26-AE2F-2A3C04017F9F}" destId="{24A975D7-A93A-439A-99BE-31265EEDD6E1}" srcOrd="0" destOrd="0" parTransId="{4A6647B9-0E77-4709-B7E9-D506AF71A35F}" sibTransId="{8018E4CB-0EB5-4C90-A2B7-0ED4972895E0}"/>
    <dgm:cxn modelId="{7A4D2042-9CC9-4AF6-A68A-F8E3839F4B30}" srcId="{BDC8DA1C-09B2-4B26-AE2F-2A3C04017F9F}" destId="{257A03BE-9A82-4843-AE03-726719F9DB9A}" srcOrd="2" destOrd="0" parTransId="{33337651-AA2B-4383-AC9C-0EE19D012544}" sibTransId="{B4DBB524-2EAB-46B1-9D39-BFEA8D402640}"/>
    <dgm:cxn modelId="{C9E1BEF6-A788-4883-ADFC-D1C616905629}" type="presOf" srcId="{24A975D7-A93A-439A-99BE-31265EEDD6E1}" destId="{989CA2B0-CF7B-44CC-B538-5FD642915D8D}" srcOrd="0" destOrd="0" presId="urn:microsoft.com/office/officeart/2005/8/layout/process1"/>
    <dgm:cxn modelId="{7ED28996-06D7-42AE-A5F9-C538622A0C52}" type="presOf" srcId="{8018E4CB-0EB5-4C90-A2B7-0ED4972895E0}" destId="{BC2AC233-9981-4949-806E-E1AF7FE6E779}" srcOrd="1" destOrd="0" presId="urn:microsoft.com/office/officeart/2005/8/layout/process1"/>
    <dgm:cxn modelId="{0DEB52F9-C0B6-4E02-9544-F6C2E09C6CBF}" type="presOf" srcId="{6F72BB8D-5CC7-44BE-92F6-2974A1A99DBC}" destId="{F7E1C52E-428A-4D7E-8FCD-8DD636C7FD1C}" srcOrd="0" destOrd="0" presId="urn:microsoft.com/office/officeart/2005/8/layout/process1"/>
    <dgm:cxn modelId="{6B447D79-0630-42FA-B064-464A4D2737C4}" type="presOf" srcId="{8018E4CB-0EB5-4C90-A2B7-0ED4972895E0}" destId="{60F6F3E4-2240-49B1-951F-6B5671FE1E92}" srcOrd="0" destOrd="0" presId="urn:microsoft.com/office/officeart/2005/8/layout/process1"/>
    <dgm:cxn modelId="{C062B971-ED7F-433A-A0BF-25868B858029}" type="presOf" srcId="{BDC8DA1C-09B2-4B26-AE2F-2A3C04017F9F}" destId="{A31DB436-2833-4327-9173-FDEC15FC5FB9}" srcOrd="0" destOrd="0" presId="urn:microsoft.com/office/officeart/2005/8/layout/process1"/>
    <dgm:cxn modelId="{74820134-6FA0-4A74-9F68-79E0DE68309D}" type="presParOf" srcId="{A31DB436-2833-4327-9173-FDEC15FC5FB9}" destId="{989CA2B0-CF7B-44CC-B538-5FD642915D8D}" srcOrd="0" destOrd="0" presId="urn:microsoft.com/office/officeart/2005/8/layout/process1"/>
    <dgm:cxn modelId="{65DAB8EE-4885-462C-BE62-844EF2CBE1E8}" type="presParOf" srcId="{A31DB436-2833-4327-9173-FDEC15FC5FB9}" destId="{60F6F3E4-2240-49B1-951F-6B5671FE1E92}" srcOrd="1" destOrd="0" presId="urn:microsoft.com/office/officeart/2005/8/layout/process1"/>
    <dgm:cxn modelId="{3CA6A85E-B924-4E14-AD25-4BF17CAB1C3F}" type="presParOf" srcId="{60F6F3E4-2240-49B1-951F-6B5671FE1E92}" destId="{BC2AC233-9981-4949-806E-E1AF7FE6E779}" srcOrd="0" destOrd="0" presId="urn:microsoft.com/office/officeart/2005/8/layout/process1"/>
    <dgm:cxn modelId="{CADBFA0F-DDA5-4472-BDB1-09612D11543B}" type="presParOf" srcId="{A31DB436-2833-4327-9173-FDEC15FC5FB9}" destId="{F7E1C52E-428A-4D7E-8FCD-8DD636C7FD1C}" srcOrd="2" destOrd="0" presId="urn:microsoft.com/office/officeart/2005/8/layout/process1"/>
    <dgm:cxn modelId="{3117ED8E-F290-4977-A9BC-3FA683BC838A}" type="presParOf" srcId="{A31DB436-2833-4327-9173-FDEC15FC5FB9}" destId="{B8A874E1-2502-457B-916F-79FF658A52F0}" srcOrd="3" destOrd="0" presId="urn:microsoft.com/office/officeart/2005/8/layout/process1"/>
    <dgm:cxn modelId="{3FBEDE08-2EBA-4776-A5A0-9E1A8598B553}" type="presParOf" srcId="{B8A874E1-2502-457B-916F-79FF658A52F0}" destId="{6CCCE9A8-3D8B-4E97-B9DE-BB2F8D24161B}" srcOrd="0" destOrd="0" presId="urn:microsoft.com/office/officeart/2005/8/layout/process1"/>
    <dgm:cxn modelId="{33DFACE6-2890-4426-9117-4410EBF6661F}" type="presParOf" srcId="{A31DB436-2833-4327-9173-FDEC15FC5FB9}" destId="{BFF20925-E877-4072-B105-38CFE88F68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BCFF609-97DF-473E-9CB1-13F37E6BDACF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7816B39C-729E-4623-9089-0A610C6343B4}">
      <dgm:prSet phldrT="[Text]" custT="1"/>
      <dgm:spPr/>
      <dgm:t>
        <a:bodyPr/>
        <a:lstStyle/>
        <a:p>
          <a:r>
            <a:rPr lang="sr-Latn-RS" sz="2000" dirty="0" smtClean="0"/>
            <a:t>Revizija nastavnih programa u skladu sa potrebama tržišta rada</a:t>
          </a:r>
          <a:endParaRPr lang="en-US" sz="2000" dirty="0"/>
        </a:p>
      </dgm:t>
    </dgm:pt>
    <dgm:pt modelId="{646BE26C-B999-4C7A-B936-97FE828E9A4A}" type="parTrans" cxnId="{B55C17F6-C82E-4E99-9912-CDE2CB72D3A7}">
      <dgm:prSet/>
      <dgm:spPr/>
      <dgm:t>
        <a:bodyPr/>
        <a:lstStyle/>
        <a:p>
          <a:endParaRPr lang="en-US"/>
        </a:p>
      </dgm:t>
    </dgm:pt>
    <dgm:pt modelId="{00A6794B-1011-4996-9B28-31F87CA5E043}" type="sibTrans" cxnId="{B55C17F6-C82E-4E99-9912-CDE2CB72D3A7}">
      <dgm:prSet/>
      <dgm:spPr/>
      <dgm:t>
        <a:bodyPr/>
        <a:lstStyle/>
        <a:p>
          <a:endParaRPr lang="en-US"/>
        </a:p>
      </dgm:t>
    </dgm:pt>
    <dgm:pt modelId="{CC8A9616-72BF-47D4-83AA-A84FB4D63F24}">
      <dgm:prSet phldrT="[Text]" custT="1"/>
      <dgm:spPr/>
      <dgm:t>
        <a:bodyPr/>
        <a:lstStyle/>
        <a:p>
          <a:r>
            <a:rPr lang="sr-Latn-RS" sz="2000" dirty="0" smtClean="0"/>
            <a:t>Usvajanje pozitivnih zakonskih propisa kojima se reguliše ferijalna praksa</a:t>
          </a:r>
          <a:endParaRPr lang="en-US" sz="2000" dirty="0"/>
        </a:p>
      </dgm:t>
    </dgm:pt>
    <dgm:pt modelId="{E5F7F4C8-7055-40D3-BA5C-2E3CCDEFAD8E}" type="parTrans" cxnId="{82E852A8-33AD-4053-955D-A08E35786F5A}">
      <dgm:prSet/>
      <dgm:spPr/>
      <dgm:t>
        <a:bodyPr/>
        <a:lstStyle/>
        <a:p>
          <a:endParaRPr lang="en-US"/>
        </a:p>
      </dgm:t>
    </dgm:pt>
    <dgm:pt modelId="{9A4B94B0-9F21-4C80-B418-772C24D8D3D5}" type="sibTrans" cxnId="{82E852A8-33AD-4053-955D-A08E35786F5A}">
      <dgm:prSet/>
      <dgm:spPr/>
      <dgm:t>
        <a:bodyPr/>
        <a:lstStyle/>
        <a:p>
          <a:endParaRPr lang="en-US"/>
        </a:p>
      </dgm:t>
    </dgm:pt>
    <dgm:pt modelId="{AE0E9EBC-675F-4B01-AEF7-6B0B492602E5}">
      <dgm:prSet phldrT="[Text]" custT="1"/>
      <dgm:spPr/>
      <dgm:t>
        <a:bodyPr/>
        <a:lstStyle/>
        <a:p>
          <a:r>
            <a:rPr lang="sr-Latn-RS" sz="2000" dirty="0" smtClean="0"/>
            <a:t>Kontinuirano usavršavanje nastavnog kadra</a:t>
          </a:r>
          <a:endParaRPr lang="en-US" sz="2000" dirty="0"/>
        </a:p>
      </dgm:t>
    </dgm:pt>
    <dgm:pt modelId="{B57BC3C7-C1AB-411A-AA1E-68B3253D897C}" type="parTrans" cxnId="{46544811-5CA7-41EB-B1B3-15ABCCD2E683}">
      <dgm:prSet/>
      <dgm:spPr/>
      <dgm:t>
        <a:bodyPr/>
        <a:lstStyle/>
        <a:p>
          <a:endParaRPr lang="en-US"/>
        </a:p>
      </dgm:t>
    </dgm:pt>
    <dgm:pt modelId="{F612AA8B-F327-4ECC-8140-26718BADC990}" type="sibTrans" cxnId="{46544811-5CA7-41EB-B1B3-15ABCCD2E683}">
      <dgm:prSet/>
      <dgm:spPr/>
      <dgm:t>
        <a:bodyPr/>
        <a:lstStyle/>
        <a:p>
          <a:endParaRPr lang="en-US"/>
        </a:p>
      </dgm:t>
    </dgm:pt>
    <dgm:pt modelId="{1EF2CF36-34BB-44F9-B9E4-4A35B0C6B43F}">
      <dgm:prSet custT="1"/>
      <dgm:spPr/>
      <dgm:t>
        <a:bodyPr/>
        <a:lstStyle/>
        <a:p>
          <a:r>
            <a:rPr lang="sr-Latn-RS" sz="2000" dirty="0" smtClean="0"/>
            <a:t>Omogućava-nje nabavke odgovarajuće nedostajuće opreme</a:t>
          </a:r>
          <a:endParaRPr lang="en-US" sz="2000" dirty="0"/>
        </a:p>
      </dgm:t>
    </dgm:pt>
    <dgm:pt modelId="{D7E27295-219D-49F7-B2DA-1C12CA1C734F}" type="parTrans" cxnId="{A3D18874-075C-4C84-8010-58418D80F0DB}">
      <dgm:prSet/>
      <dgm:spPr/>
      <dgm:t>
        <a:bodyPr/>
        <a:lstStyle/>
        <a:p>
          <a:endParaRPr lang="en-US"/>
        </a:p>
      </dgm:t>
    </dgm:pt>
    <dgm:pt modelId="{9C0A1563-FA12-428A-A67A-7EB3DBE0B48F}" type="sibTrans" cxnId="{A3D18874-075C-4C84-8010-58418D80F0DB}">
      <dgm:prSet/>
      <dgm:spPr/>
      <dgm:t>
        <a:bodyPr/>
        <a:lstStyle/>
        <a:p>
          <a:endParaRPr lang="en-US"/>
        </a:p>
      </dgm:t>
    </dgm:pt>
    <dgm:pt modelId="{69D1B6ED-F255-4DF5-BA12-571D8D00291C}" type="pres">
      <dgm:prSet presAssocID="{EBCFF609-97DF-473E-9CB1-13F37E6BDACF}" presName="Name0" presStyleCnt="0">
        <dgm:presLayoutVars>
          <dgm:dir/>
          <dgm:resizeHandles val="exact"/>
        </dgm:presLayoutVars>
      </dgm:prSet>
      <dgm:spPr/>
    </dgm:pt>
    <dgm:pt modelId="{A27804D2-A985-4848-8D60-14500575B5EF}" type="pres">
      <dgm:prSet presAssocID="{7816B39C-729E-4623-9089-0A610C6343B4}" presName="node" presStyleLbl="node1" presStyleIdx="0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8D2F-40A3-41AA-9C0C-0E0D3606B499}" type="pres">
      <dgm:prSet presAssocID="{00A6794B-1011-4996-9B28-31F87CA5E04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F21FDF2-3F96-4EAB-88AD-4A4BC433CCCB}" type="pres">
      <dgm:prSet presAssocID="{00A6794B-1011-4996-9B28-31F87CA5E0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61F79F2-BD37-42C7-B8FA-BDA504D4648A}" type="pres">
      <dgm:prSet presAssocID="{CC8A9616-72BF-47D4-83AA-A84FB4D63F24}" presName="node" presStyleLbl="node1" presStyleIdx="1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B348C-900B-4B6A-B600-A471581678A5}" type="pres">
      <dgm:prSet presAssocID="{9A4B94B0-9F21-4C80-B418-772C24D8D3D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C7735ED-A4EB-4DF3-8CE5-FE7C6F98C338}" type="pres">
      <dgm:prSet presAssocID="{9A4B94B0-9F21-4C80-B418-772C24D8D3D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19ECB3-E430-45C2-B289-DA4BF240F093}" type="pres">
      <dgm:prSet presAssocID="{AE0E9EBC-675F-4B01-AEF7-6B0B492602E5}" presName="node" presStyleLbl="node1" presStyleIdx="2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032A-5BE6-43CF-8164-F00284B84613}" type="pres">
      <dgm:prSet presAssocID="{F612AA8B-F327-4ECC-8140-26718BADC99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8FE52C9-630D-4420-AAF2-D5170CEDFA09}" type="pres">
      <dgm:prSet presAssocID="{F612AA8B-F327-4ECC-8140-26718BADC99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FCF40B9-2D8B-465A-9542-963390DA9B5F}" type="pres">
      <dgm:prSet presAssocID="{1EF2CF36-34BB-44F9-B9E4-4A35B0C6B43F}" presName="node" presStyleLbl="node1" presStyleIdx="3" presStyleCnt="4" custScaleY="32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44811-5CA7-41EB-B1B3-15ABCCD2E683}" srcId="{EBCFF609-97DF-473E-9CB1-13F37E6BDACF}" destId="{AE0E9EBC-675F-4B01-AEF7-6B0B492602E5}" srcOrd="2" destOrd="0" parTransId="{B57BC3C7-C1AB-411A-AA1E-68B3253D897C}" sibTransId="{F612AA8B-F327-4ECC-8140-26718BADC990}"/>
    <dgm:cxn modelId="{2B78A3CD-98EA-454D-8677-17B416A547EC}" type="presOf" srcId="{1EF2CF36-34BB-44F9-B9E4-4A35B0C6B43F}" destId="{EFCF40B9-2D8B-465A-9542-963390DA9B5F}" srcOrd="0" destOrd="0" presId="urn:microsoft.com/office/officeart/2005/8/layout/process1"/>
    <dgm:cxn modelId="{EBBC09ED-1944-40E4-A58F-FD348EE215A2}" type="presOf" srcId="{EBCFF609-97DF-473E-9CB1-13F37E6BDACF}" destId="{69D1B6ED-F255-4DF5-BA12-571D8D00291C}" srcOrd="0" destOrd="0" presId="urn:microsoft.com/office/officeart/2005/8/layout/process1"/>
    <dgm:cxn modelId="{3784BB5C-B8F4-4738-8BA9-10175F75CBC8}" type="presOf" srcId="{CC8A9616-72BF-47D4-83AA-A84FB4D63F24}" destId="{861F79F2-BD37-42C7-B8FA-BDA504D4648A}" srcOrd="0" destOrd="0" presId="urn:microsoft.com/office/officeart/2005/8/layout/process1"/>
    <dgm:cxn modelId="{4249B844-50A6-4850-B2B1-8197F3610A1A}" type="presOf" srcId="{9A4B94B0-9F21-4C80-B418-772C24D8D3D5}" destId="{A6CB348C-900B-4B6A-B600-A471581678A5}" srcOrd="0" destOrd="0" presId="urn:microsoft.com/office/officeart/2005/8/layout/process1"/>
    <dgm:cxn modelId="{415E0AD8-F368-4BA4-8A86-95D81C4FC700}" type="presOf" srcId="{9A4B94B0-9F21-4C80-B418-772C24D8D3D5}" destId="{7C7735ED-A4EB-4DF3-8CE5-FE7C6F98C338}" srcOrd="1" destOrd="0" presId="urn:microsoft.com/office/officeart/2005/8/layout/process1"/>
    <dgm:cxn modelId="{A3D18874-075C-4C84-8010-58418D80F0DB}" srcId="{EBCFF609-97DF-473E-9CB1-13F37E6BDACF}" destId="{1EF2CF36-34BB-44F9-B9E4-4A35B0C6B43F}" srcOrd="3" destOrd="0" parTransId="{D7E27295-219D-49F7-B2DA-1C12CA1C734F}" sibTransId="{9C0A1563-FA12-428A-A67A-7EB3DBE0B48F}"/>
    <dgm:cxn modelId="{1EF094D7-DD2A-457A-ABA9-8AE5154DEC9B}" type="presOf" srcId="{F612AA8B-F327-4ECC-8140-26718BADC990}" destId="{7554032A-5BE6-43CF-8164-F00284B84613}" srcOrd="0" destOrd="0" presId="urn:microsoft.com/office/officeart/2005/8/layout/process1"/>
    <dgm:cxn modelId="{8A6CE50E-61F7-4BFC-8901-FA2B569DACCD}" type="presOf" srcId="{00A6794B-1011-4996-9B28-31F87CA5E043}" destId="{BF21FDF2-3F96-4EAB-88AD-4A4BC433CCCB}" srcOrd="1" destOrd="0" presId="urn:microsoft.com/office/officeart/2005/8/layout/process1"/>
    <dgm:cxn modelId="{2A1EFACE-EEAF-4EB4-A5CC-5AA10D91EC22}" type="presOf" srcId="{AE0E9EBC-675F-4B01-AEF7-6B0B492602E5}" destId="{1019ECB3-E430-45C2-B289-DA4BF240F093}" srcOrd="0" destOrd="0" presId="urn:microsoft.com/office/officeart/2005/8/layout/process1"/>
    <dgm:cxn modelId="{9F5F5675-B70F-4F44-AD7F-1E3AE67791A6}" type="presOf" srcId="{00A6794B-1011-4996-9B28-31F87CA5E043}" destId="{36928D2F-40A3-41AA-9C0C-0E0D3606B499}" srcOrd="0" destOrd="0" presId="urn:microsoft.com/office/officeart/2005/8/layout/process1"/>
    <dgm:cxn modelId="{B55C17F6-C82E-4E99-9912-CDE2CB72D3A7}" srcId="{EBCFF609-97DF-473E-9CB1-13F37E6BDACF}" destId="{7816B39C-729E-4623-9089-0A610C6343B4}" srcOrd="0" destOrd="0" parTransId="{646BE26C-B999-4C7A-B936-97FE828E9A4A}" sibTransId="{00A6794B-1011-4996-9B28-31F87CA5E043}"/>
    <dgm:cxn modelId="{82E852A8-33AD-4053-955D-A08E35786F5A}" srcId="{EBCFF609-97DF-473E-9CB1-13F37E6BDACF}" destId="{CC8A9616-72BF-47D4-83AA-A84FB4D63F24}" srcOrd="1" destOrd="0" parTransId="{E5F7F4C8-7055-40D3-BA5C-2E3CCDEFAD8E}" sibTransId="{9A4B94B0-9F21-4C80-B418-772C24D8D3D5}"/>
    <dgm:cxn modelId="{827E8B9F-FC2A-47CE-91E1-662B1A2AC627}" type="presOf" srcId="{F612AA8B-F327-4ECC-8140-26718BADC990}" destId="{F8FE52C9-630D-4420-AAF2-D5170CEDFA09}" srcOrd="1" destOrd="0" presId="urn:microsoft.com/office/officeart/2005/8/layout/process1"/>
    <dgm:cxn modelId="{00D791D3-8FA0-4B90-B542-03D0F25C5702}" type="presOf" srcId="{7816B39C-729E-4623-9089-0A610C6343B4}" destId="{A27804D2-A985-4848-8D60-14500575B5EF}" srcOrd="0" destOrd="0" presId="urn:microsoft.com/office/officeart/2005/8/layout/process1"/>
    <dgm:cxn modelId="{C479B93B-BD21-4744-BE17-246716ACAD2F}" type="presParOf" srcId="{69D1B6ED-F255-4DF5-BA12-571D8D00291C}" destId="{A27804D2-A985-4848-8D60-14500575B5EF}" srcOrd="0" destOrd="0" presId="urn:microsoft.com/office/officeart/2005/8/layout/process1"/>
    <dgm:cxn modelId="{AA00F1D5-BE0F-42FD-9758-24C4614E6E0B}" type="presParOf" srcId="{69D1B6ED-F255-4DF5-BA12-571D8D00291C}" destId="{36928D2F-40A3-41AA-9C0C-0E0D3606B499}" srcOrd="1" destOrd="0" presId="urn:microsoft.com/office/officeart/2005/8/layout/process1"/>
    <dgm:cxn modelId="{C7EF5897-9FC8-470B-969B-33717DD4ABCC}" type="presParOf" srcId="{36928D2F-40A3-41AA-9C0C-0E0D3606B499}" destId="{BF21FDF2-3F96-4EAB-88AD-4A4BC433CCCB}" srcOrd="0" destOrd="0" presId="urn:microsoft.com/office/officeart/2005/8/layout/process1"/>
    <dgm:cxn modelId="{0FD6830F-184A-4883-ABE9-AEFE5A8E004E}" type="presParOf" srcId="{69D1B6ED-F255-4DF5-BA12-571D8D00291C}" destId="{861F79F2-BD37-42C7-B8FA-BDA504D4648A}" srcOrd="2" destOrd="0" presId="urn:microsoft.com/office/officeart/2005/8/layout/process1"/>
    <dgm:cxn modelId="{31CBA99B-0924-495F-BB27-9C6AC545CECC}" type="presParOf" srcId="{69D1B6ED-F255-4DF5-BA12-571D8D00291C}" destId="{A6CB348C-900B-4B6A-B600-A471581678A5}" srcOrd="3" destOrd="0" presId="urn:microsoft.com/office/officeart/2005/8/layout/process1"/>
    <dgm:cxn modelId="{584CAA75-A0F6-41C0-A506-C3ABFA1D11E2}" type="presParOf" srcId="{A6CB348C-900B-4B6A-B600-A471581678A5}" destId="{7C7735ED-A4EB-4DF3-8CE5-FE7C6F98C338}" srcOrd="0" destOrd="0" presId="urn:microsoft.com/office/officeart/2005/8/layout/process1"/>
    <dgm:cxn modelId="{DBD6ECDA-A881-45A1-A668-785EEC42F323}" type="presParOf" srcId="{69D1B6ED-F255-4DF5-BA12-571D8D00291C}" destId="{1019ECB3-E430-45C2-B289-DA4BF240F093}" srcOrd="4" destOrd="0" presId="urn:microsoft.com/office/officeart/2005/8/layout/process1"/>
    <dgm:cxn modelId="{0229E1E8-CE93-4032-BA17-78B182358703}" type="presParOf" srcId="{69D1B6ED-F255-4DF5-BA12-571D8D00291C}" destId="{7554032A-5BE6-43CF-8164-F00284B84613}" srcOrd="5" destOrd="0" presId="urn:microsoft.com/office/officeart/2005/8/layout/process1"/>
    <dgm:cxn modelId="{1BF9B68C-5A73-403A-AF7D-C2821D9026B9}" type="presParOf" srcId="{7554032A-5BE6-43CF-8164-F00284B84613}" destId="{F8FE52C9-630D-4420-AAF2-D5170CEDFA09}" srcOrd="0" destOrd="0" presId="urn:microsoft.com/office/officeart/2005/8/layout/process1"/>
    <dgm:cxn modelId="{24A8027F-8BC0-4144-8EAC-B6D9DF005B9A}" type="presParOf" srcId="{69D1B6ED-F255-4DF5-BA12-571D8D00291C}" destId="{EFCF40B9-2D8B-465A-9542-963390DA9B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D0722C-6F5C-4641-B51B-F6910FAD2091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17F790-7E55-4C95-890E-8F043F88090A}">
      <dgm:prSet phldrT="[Text]" custT="1"/>
      <dgm:spPr/>
      <dgm:t>
        <a:bodyPr/>
        <a:lstStyle/>
        <a:p>
          <a:r>
            <a:rPr lang="sr-Latn-RS" sz="1800" dirty="0" smtClean="0"/>
            <a:t>Urednost, tačnost, savjesnost u radu i timski rad                                                                       4,55</a:t>
          </a:r>
          <a:endParaRPr lang="en-US" sz="1800" dirty="0"/>
        </a:p>
      </dgm:t>
    </dgm:pt>
    <dgm:pt modelId="{9FA8155A-3412-45F8-B705-A6A514DD5D33}" type="parTrans" cxnId="{0E1E2003-81C3-4FB4-A0AD-811EDBA41428}">
      <dgm:prSet/>
      <dgm:spPr/>
      <dgm:t>
        <a:bodyPr/>
        <a:lstStyle/>
        <a:p>
          <a:endParaRPr lang="en-US"/>
        </a:p>
      </dgm:t>
    </dgm:pt>
    <dgm:pt modelId="{8E7A7761-F872-4D61-B1CA-0E24008AF586}" type="sibTrans" cxnId="{0E1E2003-81C3-4FB4-A0AD-811EDBA41428}">
      <dgm:prSet/>
      <dgm:spPr/>
      <dgm:t>
        <a:bodyPr/>
        <a:lstStyle/>
        <a:p>
          <a:endParaRPr lang="en-US"/>
        </a:p>
      </dgm:t>
    </dgm:pt>
    <dgm:pt modelId="{DF158635-905E-418A-9C2D-C2E6979FD344}">
      <dgm:prSet phldrT="[Text]"/>
      <dgm:spPr/>
      <dgm:t>
        <a:bodyPr/>
        <a:lstStyle/>
        <a:p>
          <a:endParaRPr lang="en-US" dirty="0"/>
        </a:p>
      </dgm:t>
    </dgm:pt>
    <dgm:pt modelId="{AB168D44-1FEE-4E8F-96DC-4258069FD04F}" type="parTrans" cxnId="{DCAD7266-04BB-4666-BA38-59E3931A894E}">
      <dgm:prSet/>
      <dgm:spPr/>
      <dgm:t>
        <a:bodyPr/>
        <a:lstStyle/>
        <a:p>
          <a:endParaRPr lang="en-US"/>
        </a:p>
      </dgm:t>
    </dgm:pt>
    <dgm:pt modelId="{E66CD338-48E5-48AC-874B-AED7FF0DA4EC}" type="sibTrans" cxnId="{DCAD7266-04BB-4666-BA38-59E3931A894E}">
      <dgm:prSet/>
      <dgm:spPr/>
      <dgm:t>
        <a:bodyPr/>
        <a:lstStyle/>
        <a:p>
          <a:endParaRPr lang="en-US"/>
        </a:p>
      </dgm:t>
    </dgm:pt>
    <dgm:pt modelId="{CB55F8A9-3F6A-4067-8C93-0A563D9A3569}">
      <dgm:prSet phldrT="[Text]" custT="1"/>
      <dgm:spPr/>
      <dgm:t>
        <a:bodyPr/>
        <a:lstStyle/>
        <a:p>
          <a:r>
            <a:rPr lang="sr-Latn-RS" sz="1800" dirty="0" smtClean="0"/>
            <a:t>Poznavanje građe računara i osnovnih mrežnih protokola                                                       4,37</a:t>
          </a:r>
          <a:endParaRPr lang="en-US" sz="1800" dirty="0"/>
        </a:p>
      </dgm:t>
    </dgm:pt>
    <dgm:pt modelId="{ADD2C84F-BC0A-483A-A67D-830950D90DC6}" type="parTrans" cxnId="{576637A4-4151-4CB1-8D8F-9B9FF18B12A2}">
      <dgm:prSet/>
      <dgm:spPr/>
      <dgm:t>
        <a:bodyPr/>
        <a:lstStyle/>
        <a:p>
          <a:endParaRPr lang="en-US"/>
        </a:p>
      </dgm:t>
    </dgm:pt>
    <dgm:pt modelId="{FF1BDDE4-7F7F-4324-AF0F-82C5A72BBFB7}" type="sibTrans" cxnId="{576637A4-4151-4CB1-8D8F-9B9FF18B12A2}">
      <dgm:prSet/>
      <dgm:spPr/>
      <dgm:t>
        <a:bodyPr/>
        <a:lstStyle/>
        <a:p>
          <a:endParaRPr lang="en-US"/>
        </a:p>
      </dgm:t>
    </dgm:pt>
    <dgm:pt modelId="{42AC41B5-353B-4B98-8196-A915215DE515}">
      <dgm:prSet phldrT="[Text]"/>
      <dgm:spPr/>
      <dgm:t>
        <a:bodyPr/>
        <a:lstStyle/>
        <a:p>
          <a:endParaRPr lang="en-US" dirty="0"/>
        </a:p>
      </dgm:t>
    </dgm:pt>
    <dgm:pt modelId="{28B44C80-43AD-4B2C-8322-AEB4FCDCC08F}" type="parTrans" cxnId="{85D3227B-6E68-496B-83C0-369754FB9FB5}">
      <dgm:prSet/>
      <dgm:spPr/>
      <dgm:t>
        <a:bodyPr/>
        <a:lstStyle/>
        <a:p>
          <a:endParaRPr lang="en-US"/>
        </a:p>
      </dgm:t>
    </dgm:pt>
    <dgm:pt modelId="{F0F66849-5CDB-4013-9CBE-6D2199DBDC6F}" type="sibTrans" cxnId="{85D3227B-6E68-496B-83C0-369754FB9FB5}">
      <dgm:prSet/>
      <dgm:spPr/>
      <dgm:t>
        <a:bodyPr/>
        <a:lstStyle/>
        <a:p>
          <a:endParaRPr lang="en-US"/>
        </a:p>
      </dgm:t>
    </dgm:pt>
    <dgm:pt modelId="{EFEA4F60-C55A-4F80-9ED8-BB99DC1C8A89}">
      <dgm:prSet custT="1"/>
      <dgm:spPr/>
      <dgm:t>
        <a:bodyPr/>
        <a:lstStyle/>
        <a:p>
          <a:r>
            <a:rPr lang="sr-Latn-RS" sz="1800" dirty="0" smtClean="0"/>
            <a:t>Sposobnost održavanja računarske opreme i sistema                                                               4,25</a:t>
          </a:r>
          <a:endParaRPr lang="en-US" sz="1800" dirty="0"/>
        </a:p>
      </dgm:t>
    </dgm:pt>
    <dgm:pt modelId="{CB2A91C3-A576-400C-AF17-81689D3B5983}" type="parTrans" cxnId="{ECC9E3F9-3E3B-4B2D-AA4A-7AC38E1D2459}">
      <dgm:prSet/>
      <dgm:spPr/>
      <dgm:t>
        <a:bodyPr/>
        <a:lstStyle/>
        <a:p>
          <a:endParaRPr lang="en-US"/>
        </a:p>
      </dgm:t>
    </dgm:pt>
    <dgm:pt modelId="{F55EB0E0-1AFF-40EF-B9A7-D02ABDCC50DA}" type="sibTrans" cxnId="{ECC9E3F9-3E3B-4B2D-AA4A-7AC38E1D2459}">
      <dgm:prSet/>
      <dgm:spPr/>
      <dgm:t>
        <a:bodyPr/>
        <a:lstStyle/>
        <a:p>
          <a:endParaRPr lang="en-US"/>
        </a:p>
      </dgm:t>
    </dgm:pt>
    <dgm:pt modelId="{1D30365D-0EA5-44B3-AD37-BEE6B9DEEFDB}">
      <dgm:prSet custT="1"/>
      <dgm:spPr/>
      <dgm:t>
        <a:bodyPr/>
        <a:lstStyle/>
        <a:p>
          <a:r>
            <a:rPr lang="sr-Latn-RS" sz="1800" dirty="0" smtClean="0"/>
            <a:t>Sposobnost samostalnog rada, prilagodljivost i sklonost učenju novog                                 4,37</a:t>
          </a:r>
          <a:endParaRPr lang="en-US" sz="1800" dirty="0"/>
        </a:p>
      </dgm:t>
    </dgm:pt>
    <dgm:pt modelId="{A088845D-ABC4-4174-9046-E0A129C1A3F0}" type="parTrans" cxnId="{246F24F5-F322-4B28-BC03-E34B655D63A5}">
      <dgm:prSet/>
      <dgm:spPr/>
      <dgm:t>
        <a:bodyPr/>
        <a:lstStyle/>
        <a:p>
          <a:endParaRPr lang="en-US"/>
        </a:p>
      </dgm:t>
    </dgm:pt>
    <dgm:pt modelId="{FB6947D9-A9B3-447F-A2AF-FE12C354E148}" type="sibTrans" cxnId="{246F24F5-F322-4B28-BC03-E34B655D63A5}">
      <dgm:prSet/>
      <dgm:spPr/>
      <dgm:t>
        <a:bodyPr/>
        <a:lstStyle/>
        <a:p>
          <a:endParaRPr lang="en-US"/>
        </a:p>
      </dgm:t>
    </dgm:pt>
    <dgm:pt modelId="{272AA8FB-EBEB-4C19-B82D-D7CD944123A2}">
      <dgm:prSet custT="1"/>
      <dgm:spPr/>
      <dgm:t>
        <a:bodyPr/>
        <a:lstStyle/>
        <a:p>
          <a:r>
            <a:rPr lang="sr-Latn-RS" sz="1800" dirty="0" smtClean="0"/>
            <a:t>Instaliranje sistemskog i korisničkog softvera                                                                              4,33</a:t>
          </a:r>
          <a:endParaRPr lang="en-US" sz="1800" dirty="0"/>
        </a:p>
      </dgm:t>
    </dgm:pt>
    <dgm:pt modelId="{D3D08CEB-9839-4B37-81C1-073BBF4A9926}" type="parTrans" cxnId="{14ADADC7-766B-4179-BDB7-810389F967BF}">
      <dgm:prSet/>
      <dgm:spPr/>
      <dgm:t>
        <a:bodyPr/>
        <a:lstStyle/>
        <a:p>
          <a:endParaRPr lang="en-US"/>
        </a:p>
      </dgm:t>
    </dgm:pt>
    <dgm:pt modelId="{05D95AAA-3A7C-42E0-81F9-DDD5724A9B65}" type="sibTrans" cxnId="{14ADADC7-766B-4179-BDB7-810389F967BF}">
      <dgm:prSet/>
      <dgm:spPr/>
      <dgm:t>
        <a:bodyPr/>
        <a:lstStyle/>
        <a:p>
          <a:endParaRPr lang="en-US"/>
        </a:p>
      </dgm:t>
    </dgm:pt>
    <dgm:pt modelId="{D508B49B-5075-404A-8821-50A558D77BF3}">
      <dgm:prSet custT="1"/>
      <dgm:spPr/>
      <dgm:t>
        <a:bodyPr/>
        <a:lstStyle/>
        <a:p>
          <a:r>
            <a:rPr lang="sr-Latn-RS" sz="1800" dirty="0" smtClean="0"/>
            <a:t>Komunikativnost i poznavanje stranog jezika                                                                              4,22</a:t>
          </a:r>
          <a:endParaRPr lang="en-US" sz="1800" dirty="0"/>
        </a:p>
      </dgm:t>
    </dgm:pt>
    <dgm:pt modelId="{1DA1CEB6-3A03-4A7F-B053-58603DE7987D}" type="parTrans" cxnId="{F69C959A-328B-447C-B3D9-9D0E6104275C}">
      <dgm:prSet/>
      <dgm:spPr/>
      <dgm:t>
        <a:bodyPr/>
        <a:lstStyle/>
        <a:p>
          <a:endParaRPr lang="en-US"/>
        </a:p>
      </dgm:t>
    </dgm:pt>
    <dgm:pt modelId="{DFEB3C05-A2C2-4752-9A6C-8578DBD51039}" type="sibTrans" cxnId="{F69C959A-328B-447C-B3D9-9D0E6104275C}">
      <dgm:prSet/>
      <dgm:spPr/>
      <dgm:t>
        <a:bodyPr/>
        <a:lstStyle/>
        <a:p>
          <a:endParaRPr lang="en-US"/>
        </a:p>
      </dgm:t>
    </dgm:pt>
    <dgm:pt modelId="{D11C5883-8A76-41D7-BB0B-6BBECEACCD8B}">
      <dgm:prSet custT="1"/>
      <dgm:spPr/>
      <dgm:t>
        <a:bodyPr/>
        <a:lstStyle/>
        <a:p>
          <a:r>
            <a:rPr lang="sr-Latn-RS" sz="1800" dirty="0" smtClean="0"/>
            <a:t>Održavanje i provjera sigurnosti informacionih sistema                                                           4,11</a:t>
          </a:r>
          <a:endParaRPr lang="en-US" sz="1800" dirty="0"/>
        </a:p>
      </dgm:t>
    </dgm:pt>
    <dgm:pt modelId="{B6EF3D22-F49B-4518-9077-2B3AB6682D6D}" type="parTrans" cxnId="{466725F9-8C0E-464C-BBC6-FF50F37C8B0F}">
      <dgm:prSet/>
      <dgm:spPr/>
      <dgm:t>
        <a:bodyPr/>
        <a:lstStyle/>
        <a:p>
          <a:endParaRPr lang="en-US"/>
        </a:p>
      </dgm:t>
    </dgm:pt>
    <dgm:pt modelId="{755FDF6B-CEC0-4D0C-9676-24E48BEB4164}" type="sibTrans" cxnId="{466725F9-8C0E-464C-BBC6-FF50F37C8B0F}">
      <dgm:prSet/>
      <dgm:spPr/>
      <dgm:t>
        <a:bodyPr/>
        <a:lstStyle/>
        <a:p>
          <a:endParaRPr lang="en-US"/>
        </a:p>
      </dgm:t>
    </dgm:pt>
    <dgm:pt modelId="{11FAFA4D-0024-4847-8EF8-4E7D37C47822}" type="pres">
      <dgm:prSet presAssocID="{12D0722C-6F5C-4641-B51B-F6910FAD2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87E80-1572-457A-A867-03E00D0D7EA9}" type="pres">
      <dgm:prSet presAssocID="{2A17F790-7E55-4C95-890E-8F043F88090A}" presName="parentText" presStyleLbl="node1" presStyleIdx="0" presStyleCnt="7" custLinFactNeighborX="826" custLinFactNeighborY="489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13E-EEF1-434B-B90B-D950783BC053}" type="pres">
      <dgm:prSet presAssocID="{2A17F790-7E55-4C95-890E-8F043F8809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EE456-3147-42DF-B1B3-FFFA3D51EC69}" type="pres">
      <dgm:prSet presAssocID="{CB55F8A9-3F6A-4067-8C93-0A563D9A3569}" presName="parentText" presStyleLbl="node1" presStyleIdx="1" presStyleCnt="7" custLinFactNeighborX="826" custLinFactNeighborY="-1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E242-4259-4722-AEF3-B2479EB434F3}" type="pres">
      <dgm:prSet presAssocID="{CB55F8A9-3F6A-4067-8C93-0A563D9A356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17521-ABDE-4687-8739-F303DC4BE095}" type="pres">
      <dgm:prSet presAssocID="{1D30365D-0EA5-44B3-AD37-BEE6B9DEEFDB}" presName="parentText" presStyleLbl="node1" presStyleIdx="2" presStyleCnt="7" custLinFactY="-529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3B9FE-CA2F-4F63-BC6E-C3EFAB39CBDD}" type="pres">
      <dgm:prSet presAssocID="{FB6947D9-A9B3-447F-A2AF-FE12C354E148}" presName="spacer" presStyleCnt="0"/>
      <dgm:spPr/>
    </dgm:pt>
    <dgm:pt modelId="{25468FA8-7178-4B64-9349-9EEF798F4B67}" type="pres">
      <dgm:prSet presAssocID="{272AA8FB-EBEB-4C19-B82D-D7CD944123A2}" presName="parentText" presStyleLbl="node1" presStyleIdx="3" presStyleCnt="7" custLinFactY="-356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17556-0CF6-4310-8820-CAB6BD414589}" type="pres">
      <dgm:prSet presAssocID="{05D95AAA-3A7C-42E0-81F9-DDD5724A9B65}" presName="spacer" presStyleCnt="0"/>
      <dgm:spPr/>
    </dgm:pt>
    <dgm:pt modelId="{CF93B4CE-B651-4ED4-B565-75C9E94458D1}" type="pres">
      <dgm:prSet presAssocID="{EFEA4F60-C55A-4F80-9ED8-BB99DC1C8A89}" presName="parentText" presStyleLbl="node1" presStyleIdx="4" presStyleCnt="7" custLinFactY="-18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E8AF0-0D80-43FD-AB81-7E3835097037}" type="pres">
      <dgm:prSet presAssocID="{F55EB0E0-1AFF-40EF-B9A7-D02ABDCC50DA}" presName="spacer" presStyleCnt="0"/>
      <dgm:spPr/>
    </dgm:pt>
    <dgm:pt modelId="{58AAAB20-6A61-441B-899A-77F85A998D6A}" type="pres">
      <dgm:prSet presAssocID="{D11C5883-8A76-41D7-BB0B-6BBECEACCD8B}" presName="parentText" presStyleLbl="node1" presStyleIdx="5" presStyleCnt="7" custLinFactY="100000" custLinFactNeighborY="104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5B31-1921-4FBF-8CBE-FC2A36A10D6D}" type="pres">
      <dgm:prSet presAssocID="{755FDF6B-CEC0-4D0C-9676-24E48BEB4164}" presName="spacer" presStyleCnt="0"/>
      <dgm:spPr/>
    </dgm:pt>
    <dgm:pt modelId="{FC460404-D8A6-4C57-AF99-E2A6598564D8}" type="pres">
      <dgm:prSet presAssocID="{D508B49B-5075-404A-8821-50A558D77BF3}" presName="parentText" presStyleLbl="node1" presStyleIdx="6" presStyleCnt="7" custLinFactY="-1011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98873-F2A0-455A-AC0E-C9F920447C2E}" type="presOf" srcId="{EFEA4F60-C55A-4F80-9ED8-BB99DC1C8A89}" destId="{CF93B4CE-B651-4ED4-B565-75C9E94458D1}" srcOrd="0" destOrd="0" presId="urn:microsoft.com/office/officeart/2005/8/layout/vList2"/>
    <dgm:cxn modelId="{DCAD7266-04BB-4666-BA38-59E3931A894E}" srcId="{2A17F790-7E55-4C95-890E-8F043F88090A}" destId="{DF158635-905E-418A-9C2D-C2E6979FD344}" srcOrd="0" destOrd="0" parTransId="{AB168D44-1FEE-4E8F-96DC-4258069FD04F}" sibTransId="{E66CD338-48E5-48AC-874B-AED7FF0DA4EC}"/>
    <dgm:cxn modelId="{576637A4-4151-4CB1-8D8F-9B9FF18B12A2}" srcId="{12D0722C-6F5C-4641-B51B-F6910FAD2091}" destId="{CB55F8A9-3F6A-4067-8C93-0A563D9A3569}" srcOrd="1" destOrd="0" parTransId="{ADD2C84F-BC0A-483A-A67D-830950D90DC6}" sibTransId="{FF1BDDE4-7F7F-4324-AF0F-82C5A72BBFB7}"/>
    <dgm:cxn modelId="{12ECB3CB-7839-457F-AF20-95F06CFDF1EF}" type="presOf" srcId="{42AC41B5-353B-4B98-8196-A915215DE515}" destId="{DFCAE242-4259-4722-AEF3-B2479EB434F3}" srcOrd="0" destOrd="0" presId="urn:microsoft.com/office/officeart/2005/8/layout/vList2"/>
    <dgm:cxn modelId="{60DF4D59-4A26-4CFC-BC48-116CD3905D90}" type="presOf" srcId="{D11C5883-8A76-41D7-BB0B-6BBECEACCD8B}" destId="{58AAAB20-6A61-441B-899A-77F85A998D6A}" srcOrd="0" destOrd="0" presId="urn:microsoft.com/office/officeart/2005/8/layout/vList2"/>
    <dgm:cxn modelId="{1991A146-6A41-4A97-8E7B-5369ECB81052}" type="presOf" srcId="{272AA8FB-EBEB-4C19-B82D-D7CD944123A2}" destId="{25468FA8-7178-4B64-9349-9EEF798F4B67}" srcOrd="0" destOrd="0" presId="urn:microsoft.com/office/officeart/2005/8/layout/vList2"/>
    <dgm:cxn modelId="{DB417A43-4E6D-42EC-9C90-5B7FAEFC331E}" type="presOf" srcId="{D508B49B-5075-404A-8821-50A558D77BF3}" destId="{FC460404-D8A6-4C57-AF99-E2A6598564D8}" srcOrd="0" destOrd="0" presId="urn:microsoft.com/office/officeart/2005/8/layout/vList2"/>
    <dgm:cxn modelId="{B945075C-048C-48B4-AF13-599CD0F9271D}" type="presOf" srcId="{CB55F8A9-3F6A-4067-8C93-0A563D9A3569}" destId="{19FEE456-3147-42DF-B1B3-FFFA3D51EC69}" srcOrd="0" destOrd="0" presId="urn:microsoft.com/office/officeart/2005/8/layout/vList2"/>
    <dgm:cxn modelId="{0E1E2003-81C3-4FB4-A0AD-811EDBA41428}" srcId="{12D0722C-6F5C-4641-B51B-F6910FAD2091}" destId="{2A17F790-7E55-4C95-890E-8F043F88090A}" srcOrd="0" destOrd="0" parTransId="{9FA8155A-3412-45F8-B705-A6A514DD5D33}" sibTransId="{8E7A7761-F872-4D61-B1CA-0E24008AF586}"/>
    <dgm:cxn modelId="{246F24F5-F322-4B28-BC03-E34B655D63A5}" srcId="{12D0722C-6F5C-4641-B51B-F6910FAD2091}" destId="{1D30365D-0EA5-44B3-AD37-BEE6B9DEEFDB}" srcOrd="2" destOrd="0" parTransId="{A088845D-ABC4-4174-9046-E0A129C1A3F0}" sibTransId="{FB6947D9-A9B3-447F-A2AF-FE12C354E148}"/>
    <dgm:cxn modelId="{F69C959A-328B-447C-B3D9-9D0E6104275C}" srcId="{12D0722C-6F5C-4641-B51B-F6910FAD2091}" destId="{D508B49B-5075-404A-8821-50A558D77BF3}" srcOrd="6" destOrd="0" parTransId="{1DA1CEB6-3A03-4A7F-B053-58603DE7987D}" sibTransId="{DFEB3C05-A2C2-4752-9A6C-8578DBD51039}"/>
    <dgm:cxn modelId="{466725F9-8C0E-464C-BBC6-FF50F37C8B0F}" srcId="{12D0722C-6F5C-4641-B51B-F6910FAD2091}" destId="{D11C5883-8A76-41D7-BB0B-6BBECEACCD8B}" srcOrd="5" destOrd="0" parTransId="{B6EF3D22-F49B-4518-9077-2B3AB6682D6D}" sibTransId="{755FDF6B-CEC0-4D0C-9676-24E48BEB4164}"/>
    <dgm:cxn modelId="{94274F6B-D90A-40AF-A8EE-D9A0835C63DB}" type="presOf" srcId="{12D0722C-6F5C-4641-B51B-F6910FAD2091}" destId="{11FAFA4D-0024-4847-8EF8-4E7D37C47822}" srcOrd="0" destOrd="0" presId="urn:microsoft.com/office/officeart/2005/8/layout/vList2"/>
    <dgm:cxn modelId="{ECC9E3F9-3E3B-4B2D-AA4A-7AC38E1D2459}" srcId="{12D0722C-6F5C-4641-B51B-F6910FAD2091}" destId="{EFEA4F60-C55A-4F80-9ED8-BB99DC1C8A89}" srcOrd="4" destOrd="0" parTransId="{CB2A91C3-A576-400C-AF17-81689D3B5983}" sibTransId="{F55EB0E0-1AFF-40EF-B9A7-D02ABDCC50DA}"/>
    <dgm:cxn modelId="{3F44A394-9FD5-431F-8A2B-81215AA10CBB}" type="presOf" srcId="{2A17F790-7E55-4C95-890E-8F043F88090A}" destId="{BFA87E80-1572-457A-A867-03E00D0D7EA9}" srcOrd="0" destOrd="0" presId="urn:microsoft.com/office/officeart/2005/8/layout/vList2"/>
    <dgm:cxn modelId="{14ADADC7-766B-4179-BDB7-810389F967BF}" srcId="{12D0722C-6F5C-4641-B51B-F6910FAD2091}" destId="{272AA8FB-EBEB-4C19-B82D-D7CD944123A2}" srcOrd="3" destOrd="0" parTransId="{D3D08CEB-9839-4B37-81C1-073BBF4A9926}" sibTransId="{05D95AAA-3A7C-42E0-81F9-DDD5724A9B65}"/>
    <dgm:cxn modelId="{85D3227B-6E68-496B-83C0-369754FB9FB5}" srcId="{CB55F8A9-3F6A-4067-8C93-0A563D9A3569}" destId="{42AC41B5-353B-4B98-8196-A915215DE515}" srcOrd="0" destOrd="0" parTransId="{28B44C80-43AD-4B2C-8322-AEB4FCDCC08F}" sibTransId="{F0F66849-5CDB-4013-9CBE-6D2199DBDC6F}"/>
    <dgm:cxn modelId="{EFFB33A4-7F19-41BE-9E7E-B1D748630DAB}" type="presOf" srcId="{DF158635-905E-418A-9C2D-C2E6979FD344}" destId="{0C53713E-EEF1-434B-B90B-D950783BC053}" srcOrd="0" destOrd="0" presId="urn:microsoft.com/office/officeart/2005/8/layout/vList2"/>
    <dgm:cxn modelId="{12F7C77A-20AC-49DF-A383-71119BD0948D}" type="presOf" srcId="{1D30365D-0EA5-44B3-AD37-BEE6B9DEEFDB}" destId="{19A17521-ABDE-4687-8739-F303DC4BE095}" srcOrd="0" destOrd="0" presId="urn:microsoft.com/office/officeart/2005/8/layout/vList2"/>
    <dgm:cxn modelId="{F73F2DD7-6EBA-4709-B414-971E000F4482}" type="presParOf" srcId="{11FAFA4D-0024-4847-8EF8-4E7D37C47822}" destId="{BFA87E80-1572-457A-A867-03E00D0D7EA9}" srcOrd="0" destOrd="0" presId="urn:microsoft.com/office/officeart/2005/8/layout/vList2"/>
    <dgm:cxn modelId="{F8B72659-94E7-489C-8A24-11FD55513F5D}" type="presParOf" srcId="{11FAFA4D-0024-4847-8EF8-4E7D37C47822}" destId="{0C53713E-EEF1-434B-B90B-D950783BC053}" srcOrd="1" destOrd="0" presId="urn:microsoft.com/office/officeart/2005/8/layout/vList2"/>
    <dgm:cxn modelId="{B274A942-302E-4BEA-BEBA-D7700528417A}" type="presParOf" srcId="{11FAFA4D-0024-4847-8EF8-4E7D37C47822}" destId="{19FEE456-3147-42DF-B1B3-FFFA3D51EC69}" srcOrd="2" destOrd="0" presId="urn:microsoft.com/office/officeart/2005/8/layout/vList2"/>
    <dgm:cxn modelId="{5F23E58D-0576-4091-A866-B8B4303B9377}" type="presParOf" srcId="{11FAFA4D-0024-4847-8EF8-4E7D37C47822}" destId="{DFCAE242-4259-4722-AEF3-B2479EB434F3}" srcOrd="3" destOrd="0" presId="urn:microsoft.com/office/officeart/2005/8/layout/vList2"/>
    <dgm:cxn modelId="{B03E7CE3-759A-4407-B473-FD4542146030}" type="presParOf" srcId="{11FAFA4D-0024-4847-8EF8-4E7D37C47822}" destId="{19A17521-ABDE-4687-8739-F303DC4BE095}" srcOrd="4" destOrd="0" presId="urn:microsoft.com/office/officeart/2005/8/layout/vList2"/>
    <dgm:cxn modelId="{147C88E1-536E-48AA-B330-C30048FBB298}" type="presParOf" srcId="{11FAFA4D-0024-4847-8EF8-4E7D37C47822}" destId="{0903B9FE-CA2F-4F63-BC6E-C3EFAB39CBDD}" srcOrd="5" destOrd="0" presId="urn:microsoft.com/office/officeart/2005/8/layout/vList2"/>
    <dgm:cxn modelId="{AFAA8A26-9107-4091-99A3-88F7C816FADE}" type="presParOf" srcId="{11FAFA4D-0024-4847-8EF8-4E7D37C47822}" destId="{25468FA8-7178-4B64-9349-9EEF798F4B67}" srcOrd="6" destOrd="0" presId="urn:microsoft.com/office/officeart/2005/8/layout/vList2"/>
    <dgm:cxn modelId="{5988B197-F9B2-49D6-B465-04202D85AAAB}" type="presParOf" srcId="{11FAFA4D-0024-4847-8EF8-4E7D37C47822}" destId="{6D417556-0CF6-4310-8820-CAB6BD414589}" srcOrd="7" destOrd="0" presId="urn:microsoft.com/office/officeart/2005/8/layout/vList2"/>
    <dgm:cxn modelId="{DA3A8052-BB35-4994-9C92-B60209D23FF3}" type="presParOf" srcId="{11FAFA4D-0024-4847-8EF8-4E7D37C47822}" destId="{CF93B4CE-B651-4ED4-B565-75C9E94458D1}" srcOrd="8" destOrd="0" presId="urn:microsoft.com/office/officeart/2005/8/layout/vList2"/>
    <dgm:cxn modelId="{A9F631C3-F689-4AD1-9B35-0338831B7E39}" type="presParOf" srcId="{11FAFA4D-0024-4847-8EF8-4E7D37C47822}" destId="{54AE8AF0-0D80-43FD-AB81-7E3835097037}" srcOrd="9" destOrd="0" presId="urn:microsoft.com/office/officeart/2005/8/layout/vList2"/>
    <dgm:cxn modelId="{39FE9DF1-CC6F-4617-9DE6-62EDC918511A}" type="presParOf" srcId="{11FAFA4D-0024-4847-8EF8-4E7D37C47822}" destId="{58AAAB20-6A61-441B-899A-77F85A998D6A}" srcOrd="10" destOrd="0" presId="urn:microsoft.com/office/officeart/2005/8/layout/vList2"/>
    <dgm:cxn modelId="{9BA2EC95-7FE2-441B-90AF-F42B9F41190F}" type="presParOf" srcId="{11FAFA4D-0024-4847-8EF8-4E7D37C47822}" destId="{D8095B31-1921-4FBF-8CBE-FC2A36A10D6D}" srcOrd="11" destOrd="0" presId="urn:microsoft.com/office/officeart/2005/8/layout/vList2"/>
    <dgm:cxn modelId="{FD9238C9-6F5E-4DA2-AC0C-3111EC6CCACA}" type="presParOf" srcId="{11FAFA4D-0024-4847-8EF8-4E7D37C47822}" destId="{FC460404-D8A6-4C57-AF99-E2A6598564D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BF5120-3C32-4E67-AF4C-597B7CE7216A}" type="doc">
      <dgm:prSet loTypeId="urn:microsoft.com/office/officeart/2005/8/layout/hProcess6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6130C4-E1B4-4731-A445-09640DDC4A6A}">
      <dgm:prSet phldrT="[Text]" custT="1"/>
      <dgm:spPr/>
      <dgm:t>
        <a:bodyPr/>
        <a:lstStyle/>
        <a:p>
          <a:r>
            <a:rPr lang="sr-Latn-RS" sz="2400" dirty="0" smtClean="0"/>
            <a:t>Praktična nastava</a:t>
          </a:r>
          <a:endParaRPr lang="en-US" sz="2400" dirty="0"/>
        </a:p>
      </dgm:t>
    </dgm:pt>
    <dgm:pt modelId="{D83C5DEB-1FCA-4BF6-ACA5-14EB3C42A7A7}" type="parTrans" cxnId="{A71DBFA7-C0B8-4DB8-A74F-305F19E13BDB}">
      <dgm:prSet/>
      <dgm:spPr/>
      <dgm:t>
        <a:bodyPr/>
        <a:lstStyle/>
        <a:p>
          <a:endParaRPr lang="en-US"/>
        </a:p>
      </dgm:t>
    </dgm:pt>
    <dgm:pt modelId="{90B54405-8059-49C9-B8FA-478CFC63E8D4}" type="sibTrans" cxnId="{A71DBFA7-C0B8-4DB8-A74F-305F19E13BDB}">
      <dgm:prSet/>
      <dgm:spPr/>
      <dgm:t>
        <a:bodyPr/>
        <a:lstStyle/>
        <a:p>
          <a:endParaRPr lang="en-US"/>
        </a:p>
      </dgm:t>
    </dgm:pt>
    <dgm:pt modelId="{A50BA32B-3DBD-43C6-AA1D-4A58C69B81D7}">
      <dgm:prSet phldrT="[Text]" custT="1"/>
      <dgm:spPr/>
      <dgm:t>
        <a:bodyPr/>
        <a:lstStyle/>
        <a:p>
          <a:r>
            <a:rPr lang="sr-Latn-RS" sz="2800" dirty="0" smtClean="0"/>
            <a:t>       25</a:t>
          </a:r>
          <a:endParaRPr lang="en-US" sz="2800" dirty="0"/>
        </a:p>
      </dgm:t>
    </dgm:pt>
    <dgm:pt modelId="{57A276CE-4EEF-463B-AB1F-6D28CFFD3EAD}" type="parTrans" cxnId="{94285C20-4F5B-46E3-8E37-40BB94CBDDE2}">
      <dgm:prSet/>
      <dgm:spPr/>
      <dgm:t>
        <a:bodyPr/>
        <a:lstStyle/>
        <a:p>
          <a:endParaRPr lang="en-US"/>
        </a:p>
      </dgm:t>
    </dgm:pt>
    <dgm:pt modelId="{5963D930-8301-4AFF-8C49-17ACD46D95D2}" type="sibTrans" cxnId="{94285C20-4F5B-46E3-8E37-40BB94CBDDE2}">
      <dgm:prSet/>
      <dgm:spPr/>
      <dgm:t>
        <a:bodyPr/>
        <a:lstStyle/>
        <a:p>
          <a:endParaRPr lang="en-US"/>
        </a:p>
      </dgm:t>
    </dgm:pt>
    <dgm:pt modelId="{816E569E-E599-48A5-9F22-0369F8BAB8FA}">
      <dgm:prSet phldrT="[Text]" custT="1"/>
      <dgm:spPr/>
      <dgm:t>
        <a:bodyPr/>
        <a:lstStyle/>
        <a:p>
          <a:r>
            <a:rPr lang="sr-Latn-RS" sz="2400" dirty="0" smtClean="0"/>
            <a:t>Ferijalna praksa</a:t>
          </a:r>
          <a:endParaRPr lang="en-US" sz="2400" dirty="0"/>
        </a:p>
      </dgm:t>
    </dgm:pt>
    <dgm:pt modelId="{52D65731-02B1-4081-9CF5-EB1C30CC965B}" type="parTrans" cxnId="{EF0BD039-8DF3-4B3B-858D-5208250A1660}">
      <dgm:prSet/>
      <dgm:spPr/>
      <dgm:t>
        <a:bodyPr/>
        <a:lstStyle/>
        <a:p>
          <a:endParaRPr lang="en-US"/>
        </a:p>
      </dgm:t>
    </dgm:pt>
    <dgm:pt modelId="{3B5A7093-E8D8-491B-BC91-D5E69210EE88}" type="sibTrans" cxnId="{EF0BD039-8DF3-4B3B-858D-5208250A1660}">
      <dgm:prSet/>
      <dgm:spPr/>
      <dgm:t>
        <a:bodyPr/>
        <a:lstStyle/>
        <a:p>
          <a:endParaRPr lang="en-US"/>
        </a:p>
      </dgm:t>
    </dgm:pt>
    <dgm:pt modelId="{0F4D9459-AC9B-47B8-87FC-0591BC397A27}">
      <dgm:prSet phldrT="[Text]" custT="1"/>
      <dgm:spPr/>
      <dgm:t>
        <a:bodyPr/>
        <a:lstStyle/>
        <a:p>
          <a:r>
            <a:rPr lang="sr-Latn-RS" sz="2800" dirty="0" smtClean="0"/>
            <a:t>        23</a:t>
          </a:r>
          <a:endParaRPr lang="en-US" sz="2800" dirty="0"/>
        </a:p>
      </dgm:t>
    </dgm:pt>
    <dgm:pt modelId="{B01B9DA8-0C72-4903-9C5D-AF440F5C507A}" type="parTrans" cxnId="{83DABF93-B349-4378-8118-002C5949D58A}">
      <dgm:prSet/>
      <dgm:spPr/>
      <dgm:t>
        <a:bodyPr/>
        <a:lstStyle/>
        <a:p>
          <a:endParaRPr lang="en-US"/>
        </a:p>
      </dgm:t>
    </dgm:pt>
    <dgm:pt modelId="{CAF7B61D-4151-4F18-9C68-DBA941D1F974}" type="sibTrans" cxnId="{83DABF93-B349-4378-8118-002C5949D58A}">
      <dgm:prSet/>
      <dgm:spPr/>
      <dgm:t>
        <a:bodyPr/>
        <a:lstStyle/>
        <a:p>
          <a:endParaRPr lang="en-US"/>
        </a:p>
      </dgm:t>
    </dgm:pt>
    <dgm:pt modelId="{537ECEE5-379B-448D-BB92-FB980EF4AF08}" type="pres">
      <dgm:prSet presAssocID="{75BF5120-3C32-4E67-AF4C-597B7CE721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2F008-E15F-42AA-B3D4-A6C2F21365BD}" type="pres">
      <dgm:prSet presAssocID="{C66130C4-E1B4-4731-A445-09640DDC4A6A}" presName="compNode" presStyleCnt="0"/>
      <dgm:spPr/>
    </dgm:pt>
    <dgm:pt modelId="{E88FC066-75FF-4C0F-8478-1D2E925514A1}" type="pres">
      <dgm:prSet presAssocID="{C66130C4-E1B4-4731-A445-09640DDC4A6A}" presName="noGeometry" presStyleCnt="0"/>
      <dgm:spPr/>
    </dgm:pt>
    <dgm:pt modelId="{6AF95E17-1DAD-446C-AF2A-F1F91974AD7F}" type="pres">
      <dgm:prSet presAssocID="{C66130C4-E1B4-4731-A445-09640DDC4A6A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CD1C-2FBF-4A94-A593-FE1D418CDF02}" type="pres">
      <dgm:prSet presAssocID="{C66130C4-E1B4-4731-A445-09640DDC4A6A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38189881-B020-473A-B90B-9C66EB7C4ACC}" type="pres">
      <dgm:prSet presAssocID="{C66130C4-E1B4-4731-A445-09640DDC4A6A}" presName="parentText" presStyleLbl="node1" presStyleIdx="0" presStyleCnt="2" custScaleX="166405" custScaleY="16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C1287-679F-4175-BEA3-C6083D6E1612}" type="pres">
      <dgm:prSet presAssocID="{C66130C4-E1B4-4731-A445-09640DDC4A6A}" presName="aSpace" presStyleCnt="0"/>
      <dgm:spPr/>
    </dgm:pt>
    <dgm:pt modelId="{54136619-3A0A-4EFC-BC41-F798959FD18E}" type="pres">
      <dgm:prSet presAssocID="{816E569E-E599-48A5-9F22-0369F8BAB8FA}" presName="compNode" presStyleCnt="0"/>
      <dgm:spPr/>
    </dgm:pt>
    <dgm:pt modelId="{5283F39E-1B98-490B-8C0B-76549D74C79C}" type="pres">
      <dgm:prSet presAssocID="{816E569E-E599-48A5-9F22-0369F8BAB8FA}" presName="noGeometry" presStyleCnt="0"/>
      <dgm:spPr/>
    </dgm:pt>
    <dgm:pt modelId="{E0418FF4-9C28-4A95-B22C-24D87BF93792}" type="pres">
      <dgm:prSet presAssocID="{816E569E-E599-48A5-9F22-0369F8BAB8FA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434C1-CB8F-4E16-A4E1-AABD85E978DA}" type="pres">
      <dgm:prSet presAssocID="{816E569E-E599-48A5-9F22-0369F8BAB8FA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FF4B9803-D938-4E3F-A888-E7CCB0E49228}" type="pres">
      <dgm:prSet presAssocID="{816E569E-E599-48A5-9F22-0369F8BAB8FA}" presName="parentText" presStyleLbl="node1" presStyleIdx="1" presStyleCnt="2" custScaleX="174066" custScaleY="1694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6B1E0F-00C8-412F-952E-93B3EDBF633B}" type="presOf" srcId="{A50BA32B-3DBD-43C6-AA1D-4A58C69B81D7}" destId="{6AF95E17-1DAD-446C-AF2A-F1F91974AD7F}" srcOrd="0" destOrd="0" presId="urn:microsoft.com/office/officeart/2005/8/layout/hProcess6"/>
    <dgm:cxn modelId="{1F4767C9-FA22-4D22-A50E-3DB82358CB4F}" type="presOf" srcId="{A50BA32B-3DBD-43C6-AA1D-4A58C69B81D7}" destId="{E485CD1C-2FBF-4A94-A593-FE1D418CDF02}" srcOrd="1" destOrd="0" presId="urn:microsoft.com/office/officeart/2005/8/layout/hProcess6"/>
    <dgm:cxn modelId="{83DABF93-B349-4378-8118-002C5949D58A}" srcId="{816E569E-E599-48A5-9F22-0369F8BAB8FA}" destId="{0F4D9459-AC9B-47B8-87FC-0591BC397A27}" srcOrd="0" destOrd="0" parTransId="{B01B9DA8-0C72-4903-9C5D-AF440F5C507A}" sibTransId="{CAF7B61D-4151-4F18-9C68-DBA941D1F974}"/>
    <dgm:cxn modelId="{C458EB90-4D2C-4CEB-9952-36A4C811EC90}" type="presOf" srcId="{75BF5120-3C32-4E67-AF4C-597B7CE7216A}" destId="{537ECEE5-379B-448D-BB92-FB980EF4AF08}" srcOrd="0" destOrd="0" presId="urn:microsoft.com/office/officeart/2005/8/layout/hProcess6"/>
    <dgm:cxn modelId="{EF0BD039-8DF3-4B3B-858D-5208250A1660}" srcId="{75BF5120-3C32-4E67-AF4C-597B7CE7216A}" destId="{816E569E-E599-48A5-9F22-0369F8BAB8FA}" srcOrd="1" destOrd="0" parTransId="{52D65731-02B1-4081-9CF5-EB1C30CC965B}" sibTransId="{3B5A7093-E8D8-491B-BC91-D5E69210EE88}"/>
    <dgm:cxn modelId="{A71DBFA7-C0B8-4DB8-A74F-305F19E13BDB}" srcId="{75BF5120-3C32-4E67-AF4C-597B7CE7216A}" destId="{C66130C4-E1B4-4731-A445-09640DDC4A6A}" srcOrd="0" destOrd="0" parTransId="{D83C5DEB-1FCA-4BF6-ACA5-14EB3C42A7A7}" sibTransId="{90B54405-8059-49C9-B8FA-478CFC63E8D4}"/>
    <dgm:cxn modelId="{DDD1FF1D-C6AE-40E9-8643-6C63F907DBC1}" type="presOf" srcId="{816E569E-E599-48A5-9F22-0369F8BAB8FA}" destId="{FF4B9803-D938-4E3F-A888-E7CCB0E49228}" srcOrd="0" destOrd="0" presId="urn:microsoft.com/office/officeart/2005/8/layout/hProcess6"/>
    <dgm:cxn modelId="{8901F763-AB8C-4B46-BC17-5C0F1C26454E}" type="presOf" srcId="{0F4D9459-AC9B-47B8-87FC-0591BC397A27}" destId="{1E9434C1-CB8F-4E16-A4E1-AABD85E978DA}" srcOrd="1" destOrd="0" presId="urn:microsoft.com/office/officeart/2005/8/layout/hProcess6"/>
    <dgm:cxn modelId="{94285C20-4F5B-46E3-8E37-40BB94CBDDE2}" srcId="{C66130C4-E1B4-4731-A445-09640DDC4A6A}" destId="{A50BA32B-3DBD-43C6-AA1D-4A58C69B81D7}" srcOrd="0" destOrd="0" parTransId="{57A276CE-4EEF-463B-AB1F-6D28CFFD3EAD}" sibTransId="{5963D930-8301-4AFF-8C49-17ACD46D95D2}"/>
    <dgm:cxn modelId="{2F303AAA-AFB0-4AAB-84E1-5D165309F5D4}" type="presOf" srcId="{0F4D9459-AC9B-47B8-87FC-0591BC397A27}" destId="{E0418FF4-9C28-4A95-B22C-24D87BF93792}" srcOrd="0" destOrd="0" presId="urn:microsoft.com/office/officeart/2005/8/layout/hProcess6"/>
    <dgm:cxn modelId="{9EFC3419-02BC-4C8C-B8EF-1C796AF06F70}" type="presOf" srcId="{C66130C4-E1B4-4731-A445-09640DDC4A6A}" destId="{38189881-B020-473A-B90B-9C66EB7C4ACC}" srcOrd="0" destOrd="0" presId="urn:microsoft.com/office/officeart/2005/8/layout/hProcess6"/>
    <dgm:cxn modelId="{A0A63A02-AF2B-4CBF-B944-C9CD55D2F17C}" type="presParOf" srcId="{537ECEE5-379B-448D-BB92-FB980EF4AF08}" destId="{7002F008-E15F-42AA-B3D4-A6C2F21365BD}" srcOrd="0" destOrd="0" presId="urn:microsoft.com/office/officeart/2005/8/layout/hProcess6"/>
    <dgm:cxn modelId="{21D8B978-D111-4AC2-A677-914ABA1A0645}" type="presParOf" srcId="{7002F008-E15F-42AA-B3D4-A6C2F21365BD}" destId="{E88FC066-75FF-4C0F-8478-1D2E925514A1}" srcOrd="0" destOrd="0" presId="urn:microsoft.com/office/officeart/2005/8/layout/hProcess6"/>
    <dgm:cxn modelId="{23F4D24B-AA7B-4613-9B6C-C666A974BEE5}" type="presParOf" srcId="{7002F008-E15F-42AA-B3D4-A6C2F21365BD}" destId="{6AF95E17-1DAD-446C-AF2A-F1F91974AD7F}" srcOrd="1" destOrd="0" presId="urn:microsoft.com/office/officeart/2005/8/layout/hProcess6"/>
    <dgm:cxn modelId="{CC83A448-1605-45B2-8A50-39269EFF8D4E}" type="presParOf" srcId="{7002F008-E15F-42AA-B3D4-A6C2F21365BD}" destId="{E485CD1C-2FBF-4A94-A593-FE1D418CDF02}" srcOrd="2" destOrd="0" presId="urn:microsoft.com/office/officeart/2005/8/layout/hProcess6"/>
    <dgm:cxn modelId="{2CCCF9A5-2B00-4DB5-82E4-6B6A641CE517}" type="presParOf" srcId="{7002F008-E15F-42AA-B3D4-A6C2F21365BD}" destId="{38189881-B020-473A-B90B-9C66EB7C4ACC}" srcOrd="3" destOrd="0" presId="urn:microsoft.com/office/officeart/2005/8/layout/hProcess6"/>
    <dgm:cxn modelId="{FE79293B-9B60-418B-99B4-817520EE50D9}" type="presParOf" srcId="{537ECEE5-379B-448D-BB92-FB980EF4AF08}" destId="{588C1287-679F-4175-BEA3-C6083D6E1612}" srcOrd="1" destOrd="0" presId="urn:microsoft.com/office/officeart/2005/8/layout/hProcess6"/>
    <dgm:cxn modelId="{7914D087-0EAA-4853-AFA9-1AEF5FE8E194}" type="presParOf" srcId="{537ECEE5-379B-448D-BB92-FB980EF4AF08}" destId="{54136619-3A0A-4EFC-BC41-F798959FD18E}" srcOrd="2" destOrd="0" presId="urn:microsoft.com/office/officeart/2005/8/layout/hProcess6"/>
    <dgm:cxn modelId="{FD5246F7-BAB0-4773-9F67-9E9094B2B07E}" type="presParOf" srcId="{54136619-3A0A-4EFC-BC41-F798959FD18E}" destId="{5283F39E-1B98-490B-8C0B-76549D74C79C}" srcOrd="0" destOrd="0" presId="urn:microsoft.com/office/officeart/2005/8/layout/hProcess6"/>
    <dgm:cxn modelId="{466659F0-794B-422E-B6CA-13ECC732D4DD}" type="presParOf" srcId="{54136619-3A0A-4EFC-BC41-F798959FD18E}" destId="{E0418FF4-9C28-4A95-B22C-24D87BF93792}" srcOrd="1" destOrd="0" presId="urn:microsoft.com/office/officeart/2005/8/layout/hProcess6"/>
    <dgm:cxn modelId="{8558B961-D319-4875-AE1D-FC6A9B7034FE}" type="presParOf" srcId="{54136619-3A0A-4EFC-BC41-F798959FD18E}" destId="{1E9434C1-CB8F-4E16-A4E1-AABD85E978DA}" srcOrd="2" destOrd="0" presId="urn:microsoft.com/office/officeart/2005/8/layout/hProcess6"/>
    <dgm:cxn modelId="{A2506B3F-AD9E-4B2A-866C-D5B9048D2010}" type="presParOf" srcId="{54136619-3A0A-4EFC-BC41-F798959FD18E}" destId="{FF4B9803-D938-4E3F-A888-E7CCB0E4922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F42A0-6E31-470B-9F47-8EA8304E92E3}">
      <dsp:nvSpPr>
        <dsp:cNvPr id="0" name=""/>
        <dsp:cNvSpPr/>
      </dsp:nvSpPr>
      <dsp:spPr>
        <a:xfrm rot="16200000">
          <a:off x="288033" y="12"/>
          <a:ext cx="2031975" cy="203197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</a:t>
          </a:r>
          <a:r>
            <a:rPr lang="sr-Latn-RS" sz="2100" kern="1200" dirty="0" smtClean="0"/>
            <a:t>brazovanje</a:t>
          </a:r>
          <a:endParaRPr lang="en-US" sz="2100" kern="1200" dirty="0"/>
        </a:p>
      </dsp:txBody>
      <dsp:txXfrm rot="16200000">
        <a:off x="288033" y="12"/>
        <a:ext cx="2031975" cy="2031975"/>
      </dsp:txXfrm>
    </dsp:sp>
    <dsp:sp modelId="{7E3997E6-559A-48A3-A708-5580729874E9}">
      <dsp:nvSpPr>
        <dsp:cNvPr id="0" name=""/>
        <dsp:cNvSpPr/>
      </dsp:nvSpPr>
      <dsp:spPr>
        <a:xfrm rot="5400000">
          <a:off x="2499192" y="0"/>
          <a:ext cx="2031975" cy="203197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Tržište rada</a:t>
          </a:r>
          <a:endParaRPr lang="en-US" sz="2100" kern="1200" dirty="0"/>
        </a:p>
      </dsp:txBody>
      <dsp:txXfrm rot="5400000">
        <a:off x="2499192" y="0"/>
        <a:ext cx="2031975" cy="203197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308D1B-F71D-43C2-B5AE-4F303B7E0C5A}">
      <dsp:nvSpPr>
        <dsp:cNvPr id="0" name=""/>
        <dsp:cNvSpPr/>
      </dsp:nvSpPr>
      <dsp:spPr>
        <a:xfrm>
          <a:off x="1168284" y="1329026"/>
          <a:ext cx="2661258" cy="23262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7</a:t>
          </a:r>
          <a:endParaRPr lang="en-US" sz="2800" kern="1200" dirty="0"/>
        </a:p>
      </dsp:txBody>
      <dsp:txXfrm>
        <a:off x="1833598" y="1329026"/>
        <a:ext cx="1995943" cy="2326274"/>
      </dsp:txXfrm>
    </dsp:sp>
    <dsp:sp modelId="{E89A8008-57E8-4E5B-8077-1B0087AEBA57}">
      <dsp:nvSpPr>
        <dsp:cNvPr id="0" name=""/>
        <dsp:cNvSpPr/>
      </dsp:nvSpPr>
      <dsp:spPr>
        <a:xfrm>
          <a:off x="1235" y="1375879"/>
          <a:ext cx="2334096" cy="22325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Ima saradnju</a:t>
          </a:r>
          <a:endParaRPr lang="en-US" sz="2400" kern="1200" dirty="0"/>
        </a:p>
      </dsp:txBody>
      <dsp:txXfrm>
        <a:off x="1235" y="1375879"/>
        <a:ext cx="2334096" cy="2232569"/>
      </dsp:txXfrm>
    </dsp:sp>
    <dsp:sp modelId="{33733953-AD8A-40A9-AF6B-3439D5300F9F}">
      <dsp:nvSpPr>
        <dsp:cNvPr id="0" name=""/>
        <dsp:cNvSpPr/>
      </dsp:nvSpPr>
      <dsp:spPr>
        <a:xfrm>
          <a:off x="5186378" y="1329026"/>
          <a:ext cx="2661258" cy="23262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2</a:t>
          </a:r>
          <a:endParaRPr lang="en-US" sz="2800" kern="1200" dirty="0"/>
        </a:p>
      </dsp:txBody>
      <dsp:txXfrm>
        <a:off x="5851692" y="1329026"/>
        <a:ext cx="1995943" cy="2326274"/>
      </dsp:txXfrm>
    </dsp:sp>
    <dsp:sp modelId="{B8C3AD3A-8224-40FF-90EC-0CCB7ADF3E75}">
      <dsp:nvSpPr>
        <dsp:cNvPr id="0" name=""/>
        <dsp:cNvSpPr/>
      </dsp:nvSpPr>
      <dsp:spPr>
        <a:xfrm>
          <a:off x="3995870" y="1329333"/>
          <a:ext cx="2381014" cy="23256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Žele početi saradnju</a:t>
          </a:r>
          <a:endParaRPr lang="en-US" sz="2400" kern="1200" dirty="0"/>
        </a:p>
      </dsp:txBody>
      <dsp:txXfrm>
        <a:off x="3995870" y="1329333"/>
        <a:ext cx="2381014" cy="23256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9036-A3EF-4602-9458-347D3EF10820}">
      <dsp:nvSpPr>
        <dsp:cNvPr id="0" name=""/>
        <dsp:cNvSpPr/>
      </dsp:nvSpPr>
      <dsp:spPr>
        <a:xfrm rot="16200000">
          <a:off x="-1858030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Radna odjeća i oprema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Dineco Dragan Šišković</a:t>
          </a:r>
          <a:endParaRPr lang="en-US" sz="1900" kern="1200" dirty="0"/>
        </a:p>
      </dsp:txBody>
      <dsp:txXfrm rot="16200000">
        <a:off x="-1858030" y="1864358"/>
        <a:ext cx="4896544" cy="1167827"/>
      </dsp:txXfrm>
    </dsp:sp>
    <dsp:sp modelId="{EFD13580-DE08-4BE1-9FFA-C98F924D83BA}">
      <dsp:nvSpPr>
        <dsp:cNvPr id="0" name=""/>
        <dsp:cNvSpPr/>
      </dsp:nvSpPr>
      <dsp:spPr>
        <a:xfrm rot="16200000">
          <a:off x="-602616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Materijal i alati za praksu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Elektro-hercego-vina TQNET HET Herceg TV Dineco</a:t>
          </a:r>
          <a:endParaRPr lang="en-US" sz="1900" kern="1200" dirty="0"/>
        </a:p>
      </dsp:txBody>
      <dsp:txXfrm rot="16200000">
        <a:off x="-602616" y="1864358"/>
        <a:ext cx="4896544" cy="1167827"/>
      </dsp:txXfrm>
    </dsp:sp>
    <dsp:sp modelId="{67B35A1B-5D85-4CCD-BF54-E5F11D7BEFD5}">
      <dsp:nvSpPr>
        <dsp:cNvPr id="0" name=""/>
        <dsp:cNvSpPr/>
      </dsp:nvSpPr>
      <dsp:spPr>
        <a:xfrm rot="16200000">
          <a:off x="652797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Naknada za prevoz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TQNET</a:t>
          </a:r>
          <a:endParaRPr lang="en-US" sz="1900" kern="1200" dirty="0"/>
        </a:p>
      </dsp:txBody>
      <dsp:txXfrm rot="16200000">
        <a:off x="652797" y="1864358"/>
        <a:ext cx="4896544" cy="1167827"/>
      </dsp:txXfrm>
    </dsp:sp>
    <dsp:sp modelId="{CBB8507E-3FE7-4321-A1BB-86A396E0814A}">
      <dsp:nvSpPr>
        <dsp:cNvPr id="0" name=""/>
        <dsp:cNvSpPr/>
      </dsp:nvSpPr>
      <dsp:spPr>
        <a:xfrm rot="16200000">
          <a:off x="1908212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Dodatno osigura-nje od nesreće </a:t>
          </a:r>
          <a:endParaRPr lang="en-US" sz="1900" kern="1200" dirty="0"/>
        </a:p>
      </dsp:txBody>
      <dsp:txXfrm rot="16200000">
        <a:off x="1908212" y="1864358"/>
        <a:ext cx="4896544" cy="1167827"/>
      </dsp:txXfrm>
    </dsp:sp>
    <dsp:sp modelId="{1D2E038C-CF37-4113-9CF7-39210A81955D}">
      <dsp:nvSpPr>
        <dsp:cNvPr id="0" name=""/>
        <dsp:cNvSpPr/>
      </dsp:nvSpPr>
      <dsp:spPr>
        <a:xfrm rot="16200000">
          <a:off x="3163626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Topli obrok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TQNET</a:t>
          </a:r>
          <a:endParaRPr lang="en-US" sz="1900" kern="1200" dirty="0"/>
        </a:p>
      </dsp:txBody>
      <dsp:txXfrm rot="16200000">
        <a:off x="3163626" y="1864358"/>
        <a:ext cx="4896544" cy="1167827"/>
      </dsp:txXfrm>
    </dsp:sp>
    <dsp:sp modelId="{1D086AFA-EB55-4498-B859-F8AAF3564C37}">
      <dsp:nvSpPr>
        <dsp:cNvPr id="0" name=""/>
        <dsp:cNvSpPr/>
      </dsp:nvSpPr>
      <dsp:spPr>
        <a:xfrm rot="16200000">
          <a:off x="4419040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Novčana nagrada</a:t>
          </a:r>
          <a:endParaRPr lang="en-US" sz="1900" kern="1200" dirty="0"/>
        </a:p>
      </dsp:txBody>
      <dsp:txXfrm rot="16200000">
        <a:off x="4419040" y="1864358"/>
        <a:ext cx="4896544" cy="1167827"/>
      </dsp:txXfrm>
    </dsp:sp>
    <dsp:sp modelId="{B0CAB353-F8EA-49FA-A029-94DDE6EA54FE}">
      <dsp:nvSpPr>
        <dsp:cNvPr id="0" name=""/>
        <dsp:cNvSpPr/>
      </dsp:nvSpPr>
      <dsp:spPr>
        <a:xfrm rot="16200000">
          <a:off x="5674454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Nadzor mentora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Elektro-hercego-vina TQNET Dineco HET  Dragan Šišković </a:t>
          </a:r>
          <a:endParaRPr lang="en-US" sz="1900" kern="1200" dirty="0"/>
        </a:p>
      </dsp:txBody>
      <dsp:txXfrm rot="16200000">
        <a:off x="5674454" y="1864358"/>
        <a:ext cx="4896544" cy="116782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9036-A3EF-4602-9458-347D3EF10820}">
      <dsp:nvSpPr>
        <dsp:cNvPr id="0" name=""/>
        <dsp:cNvSpPr/>
      </dsp:nvSpPr>
      <dsp:spPr>
        <a:xfrm rot="16200000">
          <a:off x="-1858030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Radna odjeća i oprema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Dineco Dragan Šišković</a:t>
          </a:r>
          <a:endParaRPr lang="en-US" sz="1900" kern="1200" dirty="0"/>
        </a:p>
      </dsp:txBody>
      <dsp:txXfrm rot="16200000">
        <a:off x="-1858030" y="1864358"/>
        <a:ext cx="4896544" cy="1167827"/>
      </dsp:txXfrm>
    </dsp:sp>
    <dsp:sp modelId="{EFD13580-DE08-4BE1-9FFA-C98F924D83BA}">
      <dsp:nvSpPr>
        <dsp:cNvPr id="0" name=""/>
        <dsp:cNvSpPr/>
      </dsp:nvSpPr>
      <dsp:spPr>
        <a:xfrm rot="16200000">
          <a:off x="-602616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Materijal i alati za praksu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Elektro-hercego-vina TQNET HET Herceg TV Dineco</a:t>
          </a:r>
          <a:endParaRPr lang="en-US" sz="1900" kern="1200" dirty="0"/>
        </a:p>
      </dsp:txBody>
      <dsp:txXfrm rot="16200000">
        <a:off x="-602616" y="1864358"/>
        <a:ext cx="4896544" cy="1167827"/>
      </dsp:txXfrm>
    </dsp:sp>
    <dsp:sp modelId="{67B35A1B-5D85-4CCD-BF54-E5F11D7BEFD5}">
      <dsp:nvSpPr>
        <dsp:cNvPr id="0" name=""/>
        <dsp:cNvSpPr/>
      </dsp:nvSpPr>
      <dsp:spPr>
        <a:xfrm rot="16200000">
          <a:off x="652797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Naknada za prevoz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TQNET</a:t>
          </a:r>
          <a:endParaRPr lang="en-US" sz="1900" kern="1200" dirty="0"/>
        </a:p>
      </dsp:txBody>
      <dsp:txXfrm rot="16200000">
        <a:off x="652797" y="1864358"/>
        <a:ext cx="4896544" cy="1167827"/>
      </dsp:txXfrm>
    </dsp:sp>
    <dsp:sp modelId="{CBB8507E-3FE7-4321-A1BB-86A396E0814A}">
      <dsp:nvSpPr>
        <dsp:cNvPr id="0" name=""/>
        <dsp:cNvSpPr/>
      </dsp:nvSpPr>
      <dsp:spPr>
        <a:xfrm rot="16200000">
          <a:off x="1908212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Dodatno osigura-nje od nesreće </a:t>
          </a:r>
          <a:endParaRPr lang="en-US" sz="1900" kern="1200" dirty="0"/>
        </a:p>
      </dsp:txBody>
      <dsp:txXfrm rot="16200000">
        <a:off x="1908212" y="1864358"/>
        <a:ext cx="4896544" cy="1167827"/>
      </dsp:txXfrm>
    </dsp:sp>
    <dsp:sp modelId="{1D2E038C-CF37-4113-9CF7-39210A81955D}">
      <dsp:nvSpPr>
        <dsp:cNvPr id="0" name=""/>
        <dsp:cNvSpPr/>
      </dsp:nvSpPr>
      <dsp:spPr>
        <a:xfrm rot="16200000">
          <a:off x="3163626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Topli obrok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TQNET</a:t>
          </a:r>
          <a:endParaRPr lang="en-US" sz="1900" kern="1200" dirty="0"/>
        </a:p>
      </dsp:txBody>
      <dsp:txXfrm rot="16200000">
        <a:off x="3163626" y="1864358"/>
        <a:ext cx="4896544" cy="1167827"/>
      </dsp:txXfrm>
    </dsp:sp>
    <dsp:sp modelId="{1D086AFA-EB55-4498-B859-F8AAF3564C37}">
      <dsp:nvSpPr>
        <dsp:cNvPr id="0" name=""/>
        <dsp:cNvSpPr/>
      </dsp:nvSpPr>
      <dsp:spPr>
        <a:xfrm rot="16200000">
          <a:off x="4419040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Novčana nagrada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TQNET</a:t>
          </a:r>
          <a:endParaRPr lang="en-US" sz="1900" kern="1200" dirty="0"/>
        </a:p>
      </dsp:txBody>
      <dsp:txXfrm rot="16200000">
        <a:off x="4419040" y="1864358"/>
        <a:ext cx="4896544" cy="1167827"/>
      </dsp:txXfrm>
    </dsp:sp>
    <dsp:sp modelId="{B0CAB353-F8EA-49FA-A029-94DDE6EA54FE}">
      <dsp:nvSpPr>
        <dsp:cNvPr id="0" name=""/>
        <dsp:cNvSpPr/>
      </dsp:nvSpPr>
      <dsp:spPr>
        <a:xfrm rot="16200000">
          <a:off x="5674454" y="1864358"/>
          <a:ext cx="4896544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Nadzor mentora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Elektro-hercego-vina TQNET Dineco HET</a:t>
          </a:r>
          <a:endParaRPr lang="en-US" sz="1900" kern="1200" dirty="0"/>
        </a:p>
      </dsp:txBody>
      <dsp:txXfrm rot="16200000">
        <a:off x="5674454" y="1864358"/>
        <a:ext cx="4896544" cy="116782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87903-2195-407E-8EAE-C07C595EB132}">
      <dsp:nvSpPr>
        <dsp:cNvPr id="0" name=""/>
        <dsp:cNvSpPr/>
      </dsp:nvSpPr>
      <dsp:spPr>
        <a:xfrm rot="16200000">
          <a:off x="-1564940" y="1566989"/>
          <a:ext cx="5144120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Promocija zanimanja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„Elektrohercego-vina“ „Herceg TV“ „Swisslion industrija alata“</a:t>
          </a:r>
          <a:endParaRPr lang="en-US" sz="2000" kern="1200" dirty="0"/>
        </a:p>
      </dsp:txBody>
      <dsp:txXfrm rot="16200000">
        <a:off x="-1564940" y="1566989"/>
        <a:ext cx="5144120" cy="2010141"/>
      </dsp:txXfrm>
    </dsp:sp>
    <dsp:sp modelId="{14604535-DDD4-4746-8C88-5EB5D3BEECCD}">
      <dsp:nvSpPr>
        <dsp:cNvPr id="0" name=""/>
        <dsp:cNvSpPr/>
      </dsp:nvSpPr>
      <dsp:spPr>
        <a:xfrm rot="16200000">
          <a:off x="595961" y="1566989"/>
          <a:ext cx="5144120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Prilagođavanje NPP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„Elektrohercego-vina“ „HET“ „Herceg TV“ „Dineco“</a:t>
          </a:r>
          <a:endParaRPr lang="en-US" sz="2000" kern="1200" dirty="0"/>
        </a:p>
      </dsp:txBody>
      <dsp:txXfrm rot="16200000">
        <a:off x="595961" y="1566989"/>
        <a:ext cx="5144120" cy="2010141"/>
      </dsp:txXfrm>
    </dsp:sp>
    <dsp:sp modelId="{EDD7D413-5588-471F-AE69-B3CCBD0862EC}">
      <dsp:nvSpPr>
        <dsp:cNvPr id="0" name=""/>
        <dsp:cNvSpPr/>
      </dsp:nvSpPr>
      <dsp:spPr>
        <a:xfrm rot="16200000">
          <a:off x="2756862" y="1566989"/>
          <a:ext cx="5144120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Obuka nastavnog kadra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„Elektrohercegovina“ „HET“ „Swisslion industrija alata“ „Dineco“</a:t>
          </a:r>
          <a:endParaRPr lang="en-US" sz="2000" kern="1200" dirty="0"/>
        </a:p>
      </dsp:txBody>
      <dsp:txXfrm rot="16200000">
        <a:off x="2756862" y="1566989"/>
        <a:ext cx="5144120" cy="2010141"/>
      </dsp:txXfrm>
    </dsp:sp>
    <dsp:sp modelId="{16BBBCEA-90BC-4E9E-8266-E6D8AD910F84}">
      <dsp:nvSpPr>
        <dsp:cNvPr id="0" name=""/>
        <dsp:cNvSpPr/>
      </dsp:nvSpPr>
      <dsp:spPr>
        <a:xfrm rot="16200000">
          <a:off x="4917764" y="1566989"/>
          <a:ext cx="5144120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Sufinansiranje opreme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„Elektrohercego-vina“ „TQNET“</a:t>
          </a:r>
          <a:endParaRPr lang="en-US" sz="2000" kern="1200" dirty="0"/>
        </a:p>
      </dsp:txBody>
      <dsp:txXfrm rot="16200000">
        <a:off x="4917764" y="1566989"/>
        <a:ext cx="5144120" cy="201014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EF4AE-5C10-4581-93BA-A9C4FF4F82A5}">
      <dsp:nvSpPr>
        <dsp:cNvPr id="0" name=""/>
        <dsp:cNvSpPr/>
      </dsp:nvSpPr>
      <dsp:spPr>
        <a:xfrm>
          <a:off x="1607843" y="1719360"/>
          <a:ext cx="2443115" cy="8725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Nema nezaposlenih tehničara IT</a:t>
          </a:r>
          <a:endParaRPr lang="en-US" sz="2000" kern="1200" dirty="0"/>
        </a:p>
      </dsp:txBody>
      <dsp:txXfrm>
        <a:off x="1998742" y="1719360"/>
        <a:ext cx="2052217" cy="872568"/>
      </dsp:txXfrm>
    </dsp:sp>
    <dsp:sp modelId="{A79204AB-EB1B-4882-96F5-A54F0B0EBE95}">
      <dsp:nvSpPr>
        <dsp:cNvPr id="0" name=""/>
        <dsp:cNvSpPr/>
      </dsp:nvSpPr>
      <dsp:spPr>
        <a:xfrm>
          <a:off x="383699" y="567232"/>
          <a:ext cx="1808131" cy="18054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Grad Trebinje</a:t>
          </a:r>
          <a:endParaRPr lang="en-US" sz="2000" kern="1200" dirty="0"/>
        </a:p>
      </dsp:txBody>
      <dsp:txXfrm>
        <a:off x="383699" y="567232"/>
        <a:ext cx="1808131" cy="1805410"/>
      </dsp:txXfrm>
    </dsp:sp>
    <dsp:sp modelId="{F5314014-704B-4883-B707-65C8CBA84C06}">
      <dsp:nvSpPr>
        <dsp:cNvPr id="0" name=""/>
        <dsp:cNvSpPr/>
      </dsp:nvSpPr>
      <dsp:spPr>
        <a:xfrm>
          <a:off x="1607849" y="4192237"/>
          <a:ext cx="2470544" cy="87256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Nema nezaposlenih tehničara IT</a:t>
          </a:r>
          <a:endParaRPr lang="en-US" sz="2000" kern="1200" dirty="0"/>
        </a:p>
      </dsp:txBody>
      <dsp:txXfrm>
        <a:off x="2003136" y="4192237"/>
        <a:ext cx="2075257" cy="872568"/>
      </dsp:txXfrm>
    </dsp:sp>
    <dsp:sp modelId="{F563F2C6-55D1-4634-BFBC-C9FFA035710D}">
      <dsp:nvSpPr>
        <dsp:cNvPr id="0" name=""/>
        <dsp:cNvSpPr/>
      </dsp:nvSpPr>
      <dsp:spPr>
        <a:xfrm>
          <a:off x="311686" y="2968100"/>
          <a:ext cx="1841281" cy="185463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Regija Istočna Hercegovina</a:t>
          </a:r>
          <a:endParaRPr lang="en-US" sz="2000" kern="1200" dirty="0"/>
        </a:p>
      </dsp:txBody>
      <dsp:txXfrm>
        <a:off x="311686" y="2968100"/>
        <a:ext cx="1841281" cy="185463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7A02B-7FAC-431A-96A2-873D924152E7}">
      <dsp:nvSpPr>
        <dsp:cNvPr id="0" name=""/>
        <dsp:cNvSpPr/>
      </dsp:nvSpPr>
      <dsp:spPr>
        <a:xfrm>
          <a:off x="502255" y="0"/>
          <a:ext cx="5692232" cy="18159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1FBCC-5C5E-4DA4-BDCB-4959F15ABCD6}">
      <dsp:nvSpPr>
        <dsp:cNvPr id="0" name=""/>
        <dsp:cNvSpPr/>
      </dsp:nvSpPr>
      <dsp:spPr>
        <a:xfrm>
          <a:off x="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Uzorak ispitanika</a:t>
          </a:r>
          <a:endParaRPr lang="en-US" sz="2000" kern="1200" dirty="0"/>
        </a:p>
      </dsp:txBody>
      <dsp:txXfrm>
        <a:off x="0" y="544792"/>
        <a:ext cx="2009023" cy="726390"/>
      </dsp:txXfrm>
    </dsp:sp>
    <dsp:sp modelId="{65857C1A-1FE4-4F82-BFA2-86E35771AF28}">
      <dsp:nvSpPr>
        <dsp:cNvPr id="0" name=""/>
        <dsp:cNvSpPr/>
      </dsp:nvSpPr>
      <dsp:spPr>
        <a:xfrm>
          <a:off x="234386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Anketni upitnik</a:t>
          </a:r>
          <a:endParaRPr lang="en-US" sz="2000" kern="1200" dirty="0"/>
        </a:p>
      </dsp:txBody>
      <dsp:txXfrm>
        <a:off x="2343860" y="544792"/>
        <a:ext cx="2009023" cy="726390"/>
      </dsp:txXfrm>
    </dsp:sp>
    <dsp:sp modelId="{C4762BD2-7B6C-4CF7-88B0-C5E2DFDA80C0}">
      <dsp:nvSpPr>
        <dsp:cNvPr id="0" name=""/>
        <dsp:cNvSpPr/>
      </dsp:nvSpPr>
      <dsp:spPr>
        <a:xfrm>
          <a:off x="468772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Sadržaj upitnika</a:t>
          </a:r>
          <a:endParaRPr lang="en-US" sz="2000" kern="1200" dirty="0"/>
        </a:p>
      </dsp:txBody>
      <dsp:txXfrm>
        <a:off x="4687720" y="544792"/>
        <a:ext cx="2009023" cy="72639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EC134-D791-4C92-930F-96D72C1A5F86}">
      <dsp:nvSpPr>
        <dsp:cNvPr id="0" name=""/>
        <dsp:cNvSpPr/>
      </dsp:nvSpPr>
      <dsp:spPr>
        <a:xfrm>
          <a:off x="4222" y="493356"/>
          <a:ext cx="2218746" cy="28487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-941896" y="1439474"/>
        <a:ext cx="2335986" cy="443749"/>
      </dsp:txXfrm>
    </dsp:sp>
    <dsp:sp modelId="{C6BC1E39-F21F-4B6F-B895-6E3E9436278D}">
      <dsp:nvSpPr>
        <dsp:cNvPr id="0" name=""/>
        <dsp:cNvSpPr/>
      </dsp:nvSpPr>
      <dsp:spPr>
        <a:xfrm>
          <a:off x="447971" y="493356"/>
          <a:ext cx="1652966" cy="28487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241 učenik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47971" y="493356"/>
        <a:ext cx="1652966" cy="2848764"/>
      </dsp:txXfrm>
    </dsp:sp>
    <dsp:sp modelId="{5B6A9E1C-104E-4072-96B6-BE10979C19D3}">
      <dsp:nvSpPr>
        <dsp:cNvPr id="0" name=""/>
        <dsp:cNvSpPr/>
      </dsp:nvSpPr>
      <dsp:spPr>
        <a:xfrm>
          <a:off x="2300624" y="493356"/>
          <a:ext cx="2218746" cy="289101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1337182" y="1456798"/>
        <a:ext cx="2370634" cy="443749"/>
      </dsp:txXfrm>
    </dsp:sp>
    <dsp:sp modelId="{EF7B2FFD-7947-4ADE-B1FA-AD21FF6FB6C3}">
      <dsp:nvSpPr>
        <dsp:cNvPr id="0" name=""/>
        <dsp:cNvSpPr/>
      </dsp:nvSpPr>
      <dsp:spPr>
        <a:xfrm rot="5400000">
          <a:off x="2116146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3AD2-3673-40DC-A037-6DB439BDADD2}">
      <dsp:nvSpPr>
        <dsp:cNvPr id="0" name=""/>
        <dsp:cNvSpPr/>
      </dsp:nvSpPr>
      <dsp:spPr>
        <a:xfrm>
          <a:off x="2744374" y="493356"/>
          <a:ext cx="1652966" cy="289101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12 pitanja</a:t>
          </a:r>
          <a:endParaRPr lang="en-US" sz="2400" kern="1200" dirty="0"/>
        </a:p>
      </dsp:txBody>
      <dsp:txXfrm>
        <a:off x="2744374" y="493356"/>
        <a:ext cx="1652966" cy="2891017"/>
      </dsp:txXfrm>
    </dsp:sp>
    <dsp:sp modelId="{D35AACD4-881C-4FF1-83FC-63607D6B5848}">
      <dsp:nvSpPr>
        <dsp:cNvPr id="0" name=""/>
        <dsp:cNvSpPr/>
      </dsp:nvSpPr>
      <dsp:spPr>
        <a:xfrm>
          <a:off x="4597027" y="493356"/>
          <a:ext cx="3751678" cy="29332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 rot="16200000">
        <a:off x="3769553" y="1320829"/>
        <a:ext cx="2405282" cy="750335"/>
      </dsp:txXfrm>
    </dsp:sp>
    <dsp:sp modelId="{85B2162B-7174-4836-9111-2D2FC767FC52}">
      <dsp:nvSpPr>
        <dsp:cNvPr id="0" name=""/>
        <dsp:cNvSpPr/>
      </dsp:nvSpPr>
      <dsp:spPr>
        <a:xfrm rot="5400000">
          <a:off x="4412549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D7B6-6D42-461E-89C7-27B57B45B176}">
      <dsp:nvSpPr>
        <dsp:cNvPr id="0" name=""/>
        <dsp:cNvSpPr/>
      </dsp:nvSpPr>
      <dsp:spPr>
        <a:xfrm>
          <a:off x="5236225" y="493356"/>
          <a:ext cx="2795000" cy="293327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latin typeface="Times New Roman"/>
              <a:cs typeface="Times New Roman"/>
            </a:rPr>
            <a:t>▪ </a:t>
          </a:r>
          <a:r>
            <a:rPr lang="sr-Latn-RS" sz="2400" kern="1200" dirty="0" smtClean="0">
              <a:latin typeface="+mj-lt"/>
              <a:cs typeface="Times New Roman"/>
            </a:rPr>
            <a:t>Izbor zanimanja</a:t>
          </a:r>
          <a:r>
            <a:rPr lang="sr-Latn-RS" sz="2400" kern="1200" dirty="0" smtClean="0">
              <a:latin typeface="+mj-lt"/>
            </a:rPr>
            <a:t>                                                                </a:t>
          </a:r>
          <a:r>
            <a:rPr lang="sr-Latn-RS" sz="2400" kern="1200" dirty="0" smtClean="0">
              <a:latin typeface="+mj-lt"/>
              <a:cs typeface="Times New Roman"/>
            </a:rPr>
            <a:t>▪ Uspjeh učenika                               </a:t>
          </a:r>
          <a:r>
            <a:rPr lang="sr-Latn-RS" sz="2400" kern="1200" dirty="0" smtClean="0">
              <a:latin typeface="Times New Roman"/>
              <a:cs typeface="Times New Roman"/>
            </a:rPr>
            <a:t>▪ </a:t>
          </a:r>
          <a:r>
            <a:rPr lang="sr-Latn-RS" sz="2400" kern="1200" dirty="0" smtClean="0">
              <a:latin typeface="+mj-lt"/>
              <a:cs typeface="Times New Roman"/>
            </a:rPr>
            <a:t>Informisanost u vezi novih zanimanja                                   </a:t>
          </a:r>
          <a:r>
            <a:rPr lang="sr-Latn-RS" sz="2400" kern="1200" dirty="0" smtClean="0"/>
            <a:t>        </a:t>
          </a:r>
          <a:r>
            <a:rPr lang="sr-Latn-RS" sz="2400" kern="1200" dirty="0" smtClean="0">
              <a:latin typeface="Times New Roman"/>
              <a:cs typeface="Times New Roman"/>
            </a:rPr>
            <a:t>▪ </a:t>
          </a:r>
          <a:r>
            <a:rPr lang="sr-Latn-RS" sz="2400" kern="1200" dirty="0" smtClean="0">
              <a:latin typeface="+mj-lt"/>
              <a:cs typeface="Times New Roman"/>
            </a:rPr>
            <a:t>Eventualne poteškoće prilikom izbora zanimanja</a:t>
          </a:r>
          <a:endParaRPr lang="en-US" sz="2800" kern="1200" dirty="0">
            <a:latin typeface="+mj-lt"/>
          </a:endParaRPr>
        </a:p>
      </dsp:txBody>
      <dsp:txXfrm>
        <a:off x="5236225" y="493356"/>
        <a:ext cx="2795000" cy="293327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E0F7A1-F095-492E-82D9-3F9FDB9CF311}">
      <dsp:nvSpPr>
        <dsp:cNvPr id="0" name=""/>
        <dsp:cNvSpPr/>
      </dsp:nvSpPr>
      <dsp:spPr>
        <a:xfrm rot="10800000">
          <a:off x="2481947" y="593876"/>
          <a:ext cx="2803027" cy="84123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2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64,73%</a:t>
          </a:r>
          <a:endParaRPr lang="en-US" sz="2800" kern="1200" dirty="0"/>
        </a:p>
      </dsp:txBody>
      <dsp:txXfrm rot="10800000">
        <a:off x="2481947" y="593876"/>
        <a:ext cx="2803027" cy="841234"/>
      </dsp:txXfrm>
    </dsp:sp>
    <dsp:sp modelId="{EA110B13-0939-45E6-AC5E-5265AD38DF03}">
      <dsp:nvSpPr>
        <dsp:cNvPr id="0" name=""/>
        <dsp:cNvSpPr/>
      </dsp:nvSpPr>
      <dsp:spPr>
        <a:xfrm>
          <a:off x="811024" y="920"/>
          <a:ext cx="2091034" cy="202714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FB1BD1-DAE3-42CD-BBB8-5548240292A6}">
      <dsp:nvSpPr>
        <dsp:cNvPr id="0" name=""/>
        <dsp:cNvSpPr/>
      </dsp:nvSpPr>
      <dsp:spPr>
        <a:xfrm rot="10800000">
          <a:off x="2481225" y="2858769"/>
          <a:ext cx="2803027" cy="831029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2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72,2%</a:t>
          </a:r>
          <a:endParaRPr lang="en-US" sz="2800" kern="1200" dirty="0"/>
        </a:p>
      </dsp:txBody>
      <dsp:txXfrm rot="10800000">
        <a:off x="2481225" y="2858769"/>
        <a:ext cx="2803027" cy="831029"/>
      </dsp:txXfrm>
    </dsp:sp>
    <dsp:sp modelId="{4E93F958-C9B5-4947-8135-5A5C1F0DFAB5}">
      <dsp:nvSpPr>
        <dsp:cNvPr id="0" name=""/>
        <dsp:cNvSpPr/>
      </dsp:nvSpPr>
      <dsp:spPr>
        <a:xfrm>
          <a:off x="811746" y="2301017"/>
          <a:ext cx="2088144" cy="19465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6F034D-928D-4B1A-9944-2BEE857C3D9C}">
      <dsp:nvSpPr>
        <dsp:cNvPr id="0" name=""/>
        <dsp:cNvSpPr/>
      </dsp:nvSpPr>
      <dsp:spPr>
        <a:xfrm>
          <a:off x="912101" y="0"/>
          <a:ext cx="912101" cy="91210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      izbor</a:t>
          </a:r>
          <a:endParaRPr lang="en-US" sz="2000" kern="1200" dirty="0"/>
        </a:p>
      </dsp:txBody>
      <dsp:txXfrm>
        <a:off x="912101" y="0"/>
        <a:ext cx="912101" cy="912101"/>
      </dsp:txXfrm>
    </dsp:sp>
    <dsp:sp modelId="{80E59A7A-6F2A-4177-BBDA-F4A44D5AAC5F}">
      <dsp:nvSpPr>
        <dsp:cNvPr id="0" name=""/>
        <dsp:cNvSpPr/>
      </dsp:nvSpPr>
      <dsp:spPr>
        <a:xfrm>
          <a:off x="456050" y="912101"/>
          <a:ext cx="1824202" cy="91210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26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Tehničar 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75286" y="912101"/>
        <a:ext cx="1185731" cy="912101"/>
      </dsp:txXfrm>
    </dsp:sp>
    <dsp:sp modelId="{273C59A0-E655-49D8-A740-69EFAF534640}">
      <dsp:nvSpPr>
        <dsp:cNvPr id="0" name=""/>
        <dsp:cNvSpPr/>
      </dsp:nvSpPr>
      <dsp:spPr>
        <a:xfrm>
          <a:off x="0" y="1824202"/>
          <a:ext cx="2736304" cy="91210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64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Tehnička škola</a:t>
          </a:r>
          <a:endParaRPr lang="en-US" sz="2000" kern="1200" dirty="0"/>
        </a:p>
      </dsp:txBody>
      <dsp:txXfrm>
        <a:off x="478853" y="1824202"/>
        <a:ext cx="1778597" cy="91210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91876-B048-4676-9EBE-2AF63025650A}">
      <dsp:nvSpPr>
        <dsp:cNvPr id="0" name=""/>
        <dsp:cNvSpPr/>
      </dsp:nvSpPr>
      <dsp:spPr>
        <a:xfrm>
          <a:off x="912101" y="0"/>
          <a:ext cx="912101" cy="917360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II    izbor</a:t>
          </a:r>
          <a:endParaRPr lang="en-US" sz="2000" kern="1200" dirty="0"/>
        </a:p>
      </dsp:txBody>
      <dsp:txXfrm>
        <a:off x="912101" y="0"/>
        <a:ext cx="912101" cy="917360"/>
      </dsp:txXfrm>
    </dsp:sp>
    <dsp:sp modelId="{A644EC5D-2C93-4A18-B322-22A47C84F673}">
      <dsp:nvSpPr>
        <dsp:cNvPr id="0" name=""/>
        <dsp:cNvSpPr/>
      </dsp:nvSpPr>
      <dsp:spPr>
        <a:xfrm>
          <a:off x="456050" y="917360"/>
          <a:ext cx="1824202" cy="917360"/>
        </a:xfrm>
        <a:prstGeom prst="trapezoid">
          <a:avLst>
            <a:gd name="adj" fmla="val 49713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Tehničar 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75286" y="917360"/>
        <a:ext cx="1185731" cy="917360"/>
      </dsp:txXfrm>
    </dsp:sp>
    <dsp:sp modelId="{94939CAA-F9B0-4C8A-886A-B2DF8E639B6F}">
      <dsp:nvSpPr>
        <dsp:cNvPr id="0" name=""/>
        <dsp:cNvSpPr/>
      </dsp:nvSpPr>
      <dsp:spPr>
        <a:xfrm>
          <a:off x="0" y="1800199"/>
          <a:ext cx="2736304" cy="917360"/>
        </a:xfrm>
        <a:prstGeom prst="trapezoid">
          <a:avLst>
            <a:gd name="adj" fmla="val 49713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84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Tehnička škola</a:t>
          </a:r>
          <a:endParaRPr lang="en-US" sz="2000" kern="1200" dirty="0"/>
        </a:p>
      </dsp:txBody>
      <dsp:txXfrm>
        <a:off x="478853" y="1800199"/>
        <a:ext cx="1778597" cy="917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3384C-8370-47D8-A383-20A83053568F}">
      <dsp:nvSpPr>
        <dsp:cNvPr id="0" name=""/>
        <dsp:cNvSpPr/>
      </dsp:nvSpPr>
      <dsp:spPr>
        <a:xfrm>
          <a:off x="2594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potreba lokalnog tržišta rada za tehničarom informacionih tehnologija</a:t>
          </a:r>
          <a:endParaRPr lang="en-US" sz="2000" kern="1200" dirty="0"/>
        </a:p>
      </dsp:txBody>
      <dsp:txXfrm>
        <a:off x="2594" y="1218545"/>
        <a:ext cx="2603468" cy="2603468"/>
      </dsp:txXfrm>
    </dsp:sp>
    <dsp:sp modelId="{DD1F1C37-4CA7-4246-9A72-5B269B1ACD3E}">
      <dsp:nvSpPr>
        <dsp:cNvPr id="0" name=""/>
        <dsp:cNvSpPr/>
      </dsp:nvSpPr>
      <dsp:spPr>
        <a:xfrm>
          <a:off x="2085369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evidencije nezaposlenih u Gradu Trebinju i regiji Istočna Hercegovina</a:t>
          </a:r>
          <a:endParaRPr lang="en-US" sz="2000" kern="1200" dirty="0"/>
        </a:p>
      </dsp:txBody>
      <dsp:txXfrm>
        <a:off x="2085369" y="1218545"/>
        <a:ext cx="2603468" cy="2603468"/>
      </dsp:txXfrm>
    </dsp:sp>
    <dsp:sp modelId="{FDF4E46A-EDC9-41A0-AE93-23C443978252}">
      <dsp:nvSpPr>
        <dsp:cNvPr id="0" name=""/>
        <dsp:cNvSpPr/>
      </dsp:nvSpPr>
      <dsp:spPr>
        <a:xfrm>
          <a:off x="4168145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stavova učenika i roditelja za uvođenje novog zanimanja</a:t>
          </a:r>
          <a:endParaRPr lang="en-US" sz="2000" kern="1200" dirty="0"/>
        </a:p>
      </dsp:txBody>
      <dsp:txXfrm>
        <a:off x="4168145" y="1218545"/>
        <a:ext cx="2603468" cy="2603468"/>
      </dsp:txXfrm>
    </dsp:sp>
    <dsp:sp modelId="{B0A7A218-3699-4EA3-B633-B48CB5BB5C0B}">
      <dsp:nvSpPr>
        <dsp:cNvPr id="0" name=""/>
        <dsp:cNvSpPr/>
      </dsp:nvSpPr>
      <dsp:spPr>
        <a:xfrm>
          <a:off x="6250920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stručne i kadrovske strukture, pro-stornih uslova i opreme po pedagoškim standardima</a:t>
          </a:r>
          <a:endParaRPr lang="en-US" sz="2000" kern="1200" dirty="0"/>
        </a:p>
      </dsp:txBody>
      <dsp:txXfrm>
        <a:off x="6250920" y="1218545"/>
        <a:ext cx="2603468" cy="260346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6537A-6C4F-4BDE-886E-986AFE213E35}">
      <dsp:nvSpPr>
        <dsp:cNvPr id="0" name=""/>
        <dsp:cNvSpPr/>
      </dsp:nvSpPr>
      <dsp:spPr>
        <a:xfrm>
          <a:off x="943992" y="0"/>
          <a:ext cx="943991" cy="941362"/>
        </a:xfrm>
        <a:prstGeom prst="trapezoid">
          <a:avLst>
            <a:gd name="adj" fmla="val 501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III      izbor</a:t>
          </a:r>
          <a:endParaRPr lang="en-US" sz="2000" kern="1200" dirty="0"/>
        </a:p>
      </dsp:txBody>
      <dsp:txXfrm>
        <a:off x="943992" y="0"/>
        <a:ext cx="943991" cy="941362"/>
      </dsp:txXfrm>
    </dsp:sp>
    <dsp:sp modelId="{C9783070-B783-4046-8E17-2802FAFD7DCB}">
      <dsp:nvSpPr>
        <dsp:cNvPr id="0" name=""/>
        <dsp:cNvSpPr/>
      </dsp:nvSpPr>
      <dsp:spPr>
        <a:xfrm>
          <a:off x="471996" y="941362"/>
          <a:ext cx="1887983" cy="941362"/>
        </a:xfrm>
        <a:prstGeom prst="trapezoid">
          <a:avLst>
            <a:gd name="adj" fmla="val 5014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Tehničar 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02393" y="941362"/>
        <a:ext cx="1227189" cy="941362"/>
      </dsp:txXfrm>
    </dsp:sp>
    <dsp:sp modelId="{2E6F6806-0146-47B3-ADC5-FDC60EEB1E0E}">
      <dsp:nvSpPr>
        <dsp:cNvPr id="0" name=""/>
        <dsp:cNvSpPr/>
      </dsp:nvSpPr>
      <dsp:spPr>
        <a:xfrm>
          <a:off x="0" y="1882725"/>
          <a:ext cx="2831975" cy="941362"/>
        </a:xfrm>
        <a:prstGeom prst="trapezoid">
          <a:avLst>
            <a:gd name="adj" fmla="val 501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88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Tehnička škola</a:t>
          </a:r>
          <a:endParaRPr lang="en-US" sz="2000" kern="1200" dirty="0"/>
        </a:p>
      </dsp:txBody>
      <dsp:txXfrm>
        <a:off x="495595" y="1882725"/>
        <a:ext cx="1840784" cy="94136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78DFB-2063-42C4-8ED9-76B138572771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B730A-4E9B-4B13-8F2E-2BB966C7BBD4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8D858-6E79-49E9-83FE-5ED46FD0EE77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4B9AC26-22F3-478B-A833-24A54DBBFD5A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Stručna i kadrovska struktura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64531" y="258158"/>
        <a:ext cx="2437804" cy="1548005"/>
      </dsp:txXfrm>
    </dsp:sp>
    <dsp:sp modelId="{2BC6D828-E8D9-4604-B33C-54EB799B5769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8545CC-4A65-48FD-8A6C-F67D733BB6EA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Opšteobrazovni predmeti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74761" y="2515159"/>
        <a:ext cx="2437804" cy="1548005"/>
      </dsp:txXfrm>
    </dsp:sp>
    <dsp:sp modelId="{996D0258-6832-4E30-A047-F2B76699C58F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C481C-B18C-400D-80DC-36F7D80C998C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Stručni predmeti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54300" y="2515159"/>
        <a:ext cx="2437804" cy="154800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1C26E-2BD6-488A-BC6B-B4D987381A29}">
      <dsp:nvSpPr>
        <dsp:cNvPr id="0" name=""/>
        <dsp:cNvSpPr/>
      </dsp:nvSpPr>
      <dsp:spPr>
        <a:xfrm>
          <a:off x="216027" y="383329"/>
          <a:ext cx="2717437" cy="1661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Prostorni uslovi i oprema</a:t>
          </a:r>
          <a:endParaRPr lang="en-US" sz="2000" kern="1200" dirty="0"/>
        </a:p>
      </dsp:txBody>
      <dsp:txXfrm>
        <a:off x="216027" y="383329"/>
        <a:ext cx="2717437" cy="166174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099B3E-8262-498F-B4F8-BEDB063FF5D2}">
      <dsp:nvSpPr>
        <dsp:cNvPr id="0" name=""/>
        <dsp:cNvSpPr/>
      </dsp:nvSpPr>
      <dsp:spPr>
        <a:xfrm>
          <a:off x="0" y="15943"/>
          <a:ext cx="9019256" cy="151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9185C-AE32-418D-A456-D35F794AE76C}">
      <dsp:nvSpPr>
        <dsp:cNvPr id="0" name=""/>
        <dsp:cNvSpPr/>
      </dsp:nvSpPr>
      <dsp:spPr>
        <a:xfrm>
          <a:off x="727805" y="385971"/>
          <a:ext cx="7909464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27805" y="385971"/>
        <a:ext cx="7909464" cy="7560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893D6-E4F0-4204-99B3-914B4D0A29E4}">
      <dsp:nvSpPr>
        <dsp:cNvPr id="0" name=""/>
        <dsp:cNvSpPr/>
      </dsp:nvSpPr>
      <dsp:spPr>
        <a:xfrm rot="4396374">
          <a:off x="1573526" y="859741"/>
          <a:ext cx="3729694" cy="260099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34A13-D6A5-43DA-820A-8C3BBE3D4DD3}">
      <dsp:nvSpPr>
        <dsp:cNvPr id="0" name=""/>
        <dsp:cNvSpPr/>
      </dsp:nvSpPr>
      <dsp:spPr>
        <a:xfrm>
          <a:off x="3096344" y="1296144"/>
          <a:ext cx="94186" cy="9418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72B2E0-6CD2-4E0B-9D3A-4F665885083E}">
      <dsp:nvSpPr>
        <dsp:cNvPr id="0" name=""/>
        <dsp:cNvSpPr/>
      </dsp:nvSpPr>
      <dsp:spPr>
        <a:xfrm>
          <a:off x="4104456" y="2376265"/>
          <a:ext cx="94186" cy="9418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54D38-AF9F-4E67-BD17-D6124A42ADDE}">
      <dsp:nvSpPr>
        <dsp:cNvPr id="0" name=""/>
        <dsp:cNvSpPr/>
      </dsp:nvSpPr>
      <dsp:spPr>
        <a:xfrm>
          <a:off x="1110119" y="0"/>
          <a:ext cx="4627938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Iskazan interes poslovnih subjekata za zanimanjem tehničar IT</a:t>
          </a:r>
          <a:endParaRPr lang="en-US" sz="2000" kern="1200" dirty="0"/>
        </a:p>
      </dsp:txBody>
      <dsp:txXfrm>
        <a:off x="1110119" y="0"/>
        <a:ext cx="4627938" cy="691276"/>
      </dsp:txXfrm>
    </dsp:sp>
    <dsp:sp modelId="{7FE56302-383C-4C86-BE08-DC04792568FF}">
      <dsp:nvSpPr>
        <dsp:cNvPr id="0" name=""/>
        <dsp:cNvSpPr/>
      </dsp:nvSpPr>
      <dsp:spPr>
        <a:xfrm>
          <a:off x="3779100" y="995179"/>
          <a:ext cx="4357803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Na</a:t>
          </a:r>
          <a:r>
            <a:rPr lang="sr-Latn-RS" sz="2000" kern="1200" baseline="0" dirty="0" smtClean="0"/>
            <a:t> evidenciji ZZZ nema nezaposlenih tehničara IT na nivou Trebinja i regije</a:t>
          </a:r>
          <a:endParaRPr lang="en-US" sz="2000" kern="1200" dirty="0"/>
        </a:p>
      </dsp:txBody>
      <dsp:txXfrm>
        <a:off x="3779100" y="995179"/>
        <a:ext cx="4357803" cy="691276"/>
      </dsp:txXfrm>
    </dsp:sp>
    <dsp:sp modelId="{C6B256BC-1458-4395-8558-1AD6E51F9F3C}">
      <dsp:nvSpPr>
        <dsp:cNvPr id="0" name=""/>
        <dsp:cNvSpPr/>
      </dsp:nvSpPr>
      <dsp:spPr>
        <a:xfrm>
          <a:off x="504056" y="2088229"/>
          <a:ext cx="2376264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504056" y="2088229"/>
        <a:ext cx="2376264" cy="691276"/>
      </dsp:txXfrm>
    </dsp:sp>
    <dsp:sp modelId="{0C04D70C-C4F6-4C7F-BC1B-88FF0BC37D48}">
      <dsp:nvSpPr>
        <dsp:cNvPr id="0" name=""/>
        <dsp:cNvSpPr/>
      </dsp:nvSpPr>
      <dsp:spPr>
        <a:xfrm>
          <a:off x="3096334" y="3629203"/>
          <a:ext cx="3816066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Iskazan interes učenika za zanimanje tehničar IT</a:t>
          </a:r>
          <a:endParaRPr lang="en-US" sz="2000" kern="1200" dirty="0"/>
        </a:p>
      </dsp:txBody>
      <dsp:txXfrm>
        <a:off x="3096334" y="3629203"/>
        <a:ext cx="3816066" cy="69127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CA2B0-CF7B-44CC-B538-5FD642915D8D}">
      <dsp:nvSpPr>
        <dsp:cNvPr id="0" name=""/>
        <dsp:cNvSpPr/>
      </dsp:nvSpPr>
      <dsp:spPr>
        <a:xfrm>
          <a:off x="7721" y="0"/>
          <a:ext cx="2307772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Provesti promociju zanimanja/ iskoristiti pristanak privrednika za dodatnu podršku u karijernom savjetovanju</a:t>
          </a:r>
          <a:endParaRPr lang="en-US" sz="2000" kern="1200" dirty="0"/>
        </a:p>
      </dsp:txBody>
      <dsp:txXfrm>
        <a:off x="7721" y="0"/>
        <a:ext cx="2307772" cy="3960439"/>
      </dsp:txXfrm>
    </dsp:sp>
    <dsp:sp modelId="{60F6F3E4-2240-49B1-951F-6B5671FE1E92}">
      <dsp:nvSpPr>
        <dsp:cNvPr id="0" name=""/>
        <dsp:cNvSpPr/>
      </dsp:nvSpPr>
      <dsp:spPr>
        <a:xfrm>
          <a:off x="2546270" y="1694056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546270" y="1694056"/>
        <a:ext cx="489247" cy="572327"/>
      </dsp:txXfrm>
    </dsp:sp>
    <dsp:sp modelId="{F7E1C52E-428A-4D7E-8FCD-8DD636C7FD1C}">
      <dsp:nvSpPr>
        <dsp:cNvPr id="0" name=""/>
        <dsp:cNvSpPr/>
      </dsp:nvSpPr>
      <dsp:spPr>
        <a:xfrm>
          <a:off x="3238601" y="0"/>
          <a:ext cx="2307772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Poboljšati saradnju osnovnih i srednjih škola</a:t>
          </a:r>
          <a:endParaRPr lang="en-US" sz="2000" kern="1200" dirty="0"/>
        </a:p>
      </dsp:txBody>
      <dsp:txXfrm>
        <a:off x="3238601" y="0"/>
        <a:ext cx="2307772" cy="3960439"/>
      </dsp:txXfrm>
    </dsp:sp>
    <dsp:sp modelId="{B8A874E1-2502-457B-916F-79FF658A52F0}">
      <dsp:nvSpPr>
        <dsp:cNvPr id="0" name=""/>
        <dsp:cNvSpPr/>
      </dsp:nvSpPr>
      <dsp:spPr>
        <a:xfrm>
          <a:off x="5777151" y="1694056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777151" y="1694056"/>
        <a:ext cx="489247" cy="572327"/>
      </dsp:txXfrm>
    </dsp:sp>
    <dsp:sp modelId="{BFF20925-E877-4072-B105-38CFE88F68B0}">
      <dsp:nvSpPr>
        <dsp:cNvPr id="0" name=""/>
        <dsp:cNvSpPr/>
      </dsp:nvSpPr>
      <dsp:spPr>
        <a:xfrm>
          <a:off x="6469482" y="0"/>
          <a:ext cx="2307772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Analizirati upisnu politiku – izostaviti zanimanja čija je produkcija povećana</a:t>
          </a:r>
          <a:endParaRPr lang="en-US" sz="2000" kern="1200" dirty="0"/>
        </a:p>
      </dsp:txBody>
      <dsp:txXfrm>
        <a:off x="6469482" y="0"/>
        <a:ext cx="2307772" cy="396043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804D2-A985-4848-8D60-14500575B5EF}">
      <dsp:nvSpPr>
        <dsp:cNvPr id="0" name=""/>
        <dsp:cNvSpPr/>
      </dsp:nvSpPr>
      <dsp:spPr>
        <a:xfrm>
          <a:off x="3892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Revizija nastavnih programa u skladu sa potrebama tržišta rada</a:t>
          </a:r>
          <a:endParaRPr lang="en-US" sz="2000" kern="1200" dirty="0"/>
        </a:p>
      </dsp:txBody>
      <dsp:txXfrm>
        <a:off x="3892" y="0"/>
        <a:ext cx="1701769" cy="4320480"/>
      </dsp:txXfrm>
    </dsp:sp>
    <dsp:sp modelId="{36928D2F-40A3-41AA-9C0C-0E0D3606B499}">
      <dsp:nvSpPr>
        <dsp:cNvPr id="0" name=""/>
        <dsp:cNvSpPr/>
      </dsp:nvSpPr>
      <dsp:spPr>
        <a:xfrm>
          <a:off x="1875838" y="1949220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75838" y="1949220"/>
        <a:ext cx="360775" cy="422038"/>
      </dsp:txXfrm>
    </dsp:sp>
    <dsp:sp modelId="{861F79F2-BD37-42C7-B8FA-BDA504D4648A}">
      <dsp:nvSpPr>
        <dsp:cNvPr id="0" name=""/>
        <dsp:cNvSpPr/>
      </dsp:nvSpPr>
      <dsp:spPr>
        <a:xfrm>
          <a:off x="2386369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Usvajanje pozitivnih zakonskih propisa kojima se reguliše ferijalna praksa</a:t>
          </a:r>
          <a:endParaRPr lang="en-US" sz="2000" kern="1200" dirty="0"/>
        </a:p>
      </dsp:txBody>
      <dsp:txXfrm>
        <a:off x="2386369" y="0"/>
        <a:ext cx="1701769" cy="4320480"/>
      </dsp:txXfrm>
    </dsp:sp>
    <dsp:sp modelId="{A6CB348C-900B-4B6A-B600-A471581678A5}">
      <dsp:nvSpPr>
        <dsp:cNvPr id="0" name=""/>
        <dsp:cNvSpPr/>
      </dsp:nvSpPr>
      <dsp:spPr>
        <a:xfrm>
          <a:off x="4258315" y="1949220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58315" y="1949220"/>
        <a:ext cx="360775" cy="422038"/>
      </dsp:txXfrm>
    </dsp:sp>
    <dsp:sp modelId="{1019ECB3-E430-45C2-B289-DA4BF240F093}">
      <dsp:nvSpPr>
        <dsp:cNvPr id="0" name=""/>
        <dsp:cNvSpPr/>
      </dsp:nvSpPr>
      <dsp:spPr>
        <a:xfrm>
          <a:off x="4768845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Kontinuirano usavršavanje nastavnog kadra</a:t>
          </a:r>
          <a:endParaRPr lang="en-US" sz="2000" kern="1200" dirty="0"/>
        </a:p>
      </dsp:txBody>
      <dsp:txXfrm>
        <a:off x="4768845" y="0"/>
        <a:ext cx="1701769" cy="4320480"/>
      </dsp:txXfrm>
    </dsp:sp>
    <dsp:sp modelId="{7554032A-5BE6-43CF-8164-F00284B84613}">
      <dsp:nvSpPr>
        <dsp:cNvPr id="0" name=""/>
        <dsp:cNvSpPr/>
      </dsp:nvSpPr>
      <dsp:spPr>
        <a:xfrm>
          <a:off x="6640791" y="1949220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640791" y="1949220"/>
        <a:ext cx="360775" cy="422038"/>
      </dsp:txXfrm>
    </dsp:sp>
    <dsp:sp modelId="{EFCF40B9-2D8B-465A-9542-963390DA9B5F}">
      <dsp:nvSpPr>
        <dsp:cNvPr id="0" name=""/>
        <dsp:cNvSpPr/>
      </dsp:nvSpPr>
      <dsp:spPr>
        <a:xfrm>
          <a:off x="7151322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Omogućava-nje nabavke odgovarajuće nedostajuće opreme</a:t>
          </a:r>
          <a:endParaRPr lang="en-US" sz="2000" kern="1200" dirty="0"/>
        </a:p>
      </dsp:txBody>
      <dsp:txXfrm>
        <a:off x="7151322" y="0"/>
        <a:ext cx="1701769" cy="432048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3384C-8370-47D8-A383-20A83053568F}">
      <dsp:nvSpPr>
        <dsp:cNvPr id="0" name=""/>
        <dsp:cNvSpPr/>
      </dsp:nvSpPr>
      <dsp:spPr>
        <a:xfrm>
          <a:off x="2594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potreba lokalnog tržišta rada za mehaničarom mehatronike, pneumatike i hidraulike</a:t>
          </a:r>
          <a:endParaRPr lang="en-US" sz="2000" kern="1200" dirty="0"/>
        </a:p>
      </dsp:txBody>
      <dsp:txXfrm>
        <a:off x="2594" y="1218545"/>
        <a:ext cx="2603468" cy="2603468"/>
      </dsp:txXfrm>
    </dsp:sp>
    <dsp:sp modelId="{DD1F1C37-4CA7-4246-9A72-5B269B1ACD3E}">
      <dsp:nvSpPr>
        <dsp:cNvPr id="0" name=""/>
        <dsp:cNvSpPr/>
      </dsp:nvSpPr>
      <dsp:spPr>
        <a:xfrm>
          <a:off x="2085369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evidencije nezaposlenih u Gradu Trebinju i regiji Istočna Hercegovina</a:t>
          </a:r>
          <a:endParaRPr lang="en-US" sz="2000" kern="1200" dirty="0"/>
        </a:p>
      </dsp:txBody>
      <dsp:txXfrm>
        <a:off x="2085369" y="1218545"/>
        <a:ext cx="2603468" cy="2603468"/>
      </dsp:txXfrm>
    </dsp:sp>
    <dsp:sp modelId="{FDF4E46A-EDC9-41A0-AE93-23C443978252}">
      <dsp:nvSpPr>
        <dsp:cNvPr id="0" name=""/>
        <dsp:cNvSpPr/>
      </dsp:nvSpPr>
      <dsp:spPr>
        <a:xfrm>
          <a:off x="4168145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stavova učenika i roditelja za uvođenje novog zanimanja</a:t>
          </a:r>
          <a:endParaRPr lang="en-US" sz="2000" kern="1200" dirty="0"/>
        </a:p>
      </dsp:txBody>
      <dsp:txXfrm>
        <a:off x="4168145" y="1218545"/>
        <a:ext cx="2603468" cy="2603468"/>
      </dsp:txXfrm>
    </dsp:sp>
    <dsp:sp modelId="{B0A7A218-3699-4EA3-B633-B48CB5BB5C0B}">
      <dsp:nvSpPr>
        <dsp:cNvPr id="0" name=""/>
        <dsp:cNvSpPr/>
      </dsp:nvSpPr>
      <dsp:spPr>
        <a:xfrm>
          <a:off x="6250920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stručne i kadrovske strukture, pro-stornih uslova i opreme po pedagoškim standardima</a:t>
          </a:r>
          <a:endParaRPr lang="en-US" sz="2000" kern="1200" dirty="0"/>
        </a:p>
      </dsp:txBody>
      <dsp:txXfrm>
        <a:off x="6250920" y="1218545"/>
        <a:ext cx="2603468" cy="2603468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7A02B-7FAC-431A-96A2-873D924152E7}">
      <dsp:nvSpPr>
        <dsp:cNvPr id="0" name=""/>
        <dsp:cNvSpPr/>
      </dsp:nvSpPr>
      <dsp:spPr>
        <a:xfrm>
          <a:off x="502255" y="0"/>
          <a:ext cx="5692232" cy="18159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1FBCC-5C5E-4DA4-BDCB-4959F15ABCD6}">
      <dsp:nvSpPr>
        <dsp:cNvPr id="0" name=""/>
        <dsp:cNvSpPr/>
      </dsp:nvSpPr>
      <dsp:spPr>
        <a:xfrm>
          <a:off x="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Uzorak ispitanika</a:t>
          </a:r>
          <a:endParaRPr lang="en-US" sz="2000" kern="1200" dirty="0"/>
        </a:p>
      </dsp:txBody>
      <dsp:txXfrm>
        <a:off x="0" y="544792"/>
        <a:ext cx="2009023" cy="726390"/>
      </dsp:txXfrm>
    </dsp:sp>
    <dsp:sp modelId="{65857C1A-1FE4-4F82-BFA2-86E35771AF28}">
      <dsp:nvSpPr>
        <dsp:cNvPr id="0" name=""/>
        <dsp:cNvSpPr/>
      </dsp:nvSpPr>
      <dsp:spPr>
        <a:xfrm>
          <a:off x="234386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Anketni upitnik</a:t>
          </a:r>
          <a:endParaRPr lang="en-US" sz="2000" kern="1200" dirty="0"/>
        </a:p>
      </dsp:txBody>
      <dsp:txXfrm>
        <a:off x="2343860" y="544792"/>
        <a:ext cx="2009023" cy="726390"/>
      </dsp:txXfrm>
    </dsp:sp>
    <dsp:sp modelId="{C4762BD2-7B6C-4CF7-88B0-C5E2DFDA80C0}">
      <dsp:nvSpPr>
        <dsp:cNvPr id="0" name=""/>
        <dsp:cNvSpPr/>
      </dsp:nvSpPr>
      <dsp:spPr>
        <a:xfrm>
          <a:off x="468772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Sadržaj upitnika</a:t>
          </a:r>
          <a:endParaRPr lang="en-US" sz="2000" kern="1200" dirty="0"/>
        </a:p>
      </dsp:txBody>
      <dsp:txXfrm>
        <a:off x="4687720" y="544792"/>
        <a:ext cx="2009023" cy="72639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EC134-D791-4C92-930F-96D72C1A5F86}">
      <dsp:nvSpPr>
        <dsp:cNvPr id="0" name=""/>
        <dsp:cNvSpPr/>
      </dsp:nvSpPr>
      <dsp:spPr>
        <a:xfrm>
          <a:off x="4222" y="493356"/>
          <a:ext cx="2218746" cy="28487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-941896" y="1439474"/>
        <a:ext cx="2335986" cy="443749"/>
      </dsp:txXfrm>
    </dsp:sp>
    <dsp:sp modelId="{C6BC1E39-F21F-4B6F-B895-6E3E9436278D}">
      <dsp:nvSpPr>
        <dsp:cNvPr id="0" name=""/>
        <dsp:cNvSpPr/>
      </dsp:nvSpPr>
      <dsp:spPr>
        <a:xfrm>
          <a:off x="447971" y="493356"/>
          <a:ext cx="1652966" cy="28487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6 poslovnih subjekata</a:t>
          </a:r>
          <a:endParaRPr lang="en-US" sz="2400" kern="1200" dirty="0"/>
        </a:p>
      </dsp:txBody>
      <dsp:txXfrm>
        <a:off x="447971" y="493356"/>
        <a:ext cx="1652966" cy="2848764"/>
      </dsp:txXfrm>
    </dsp:sp>
    <dsp:sp modelId="{5B6A9E1C-104E-4072-96B6-BE10979C19D3}">
      <dsp:nvSpPr>
        <dsp:cNvPr id="0" name=""/>
        <dsp:cNvSpPr/>
      </dsp:nvSpPr>
      <dsp:spPr>
        <a:xfrm>
          <a:off x="2300624" y="493356"/>
          <a:ext cx="2218746" cy="289101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1337182" y="1456798"/>
        <a:ext cx="2370634" cy="443749"/>
      </dsp:txXfrm>
    </dsp:sp>
    <dsp:sp modelId="{EF7B2FFD-7947-4ADE-B1FA-AD21FF6FB6C3}">
      <dsp:nvSpPr>
        <dsp:cNvPr id="0" name=""/>
        <dsp:cNvSpPr/>
      </dsp:nvSpPr>
      <dsp:spPr>
        <a:xfrm rot="5400000">
          <a:off x="2116146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3AD2-3673-40DC-A037-6DB439BDADD2}">
      <dsp:nvSpPr>
        <dsp:cNvPr id="0" name=""/>
        <dsp:cNvSpPr/>
      </dsp:nvSpPr>
      <dsp:spPr>
        <a:xfrm>
          <a:off x="2744374" y="493356"/>
          <a:ext cx="1652966" cy="289101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18 pitanja</a:t>
          </a:r>
          <a:endParaRPr lang="en-US" sz="2400" kern="1200" dirty="0"/>
        </a:p>
      </dsp:txBody>
      <dsp:txXfrm>
        <a:off x="2744374" y="493356"/>
        <a:ext cx="1652966" cy="2891017"/>
      </dsp:txXfrm>
    </dsp:sp>
    <dsp:sp modelId="{D35AACD4-881C-4FF1-83FC-63607D6B5848}">
      <dsp:nvSpPr>
        <dsp:cNvPr id="0" name=""/>
        <dsp:cNvSpPr/>
      </dsp:nvSpPr>
      <dsp:spPr>
        <a:xfrm>
          <a:off x="4597027" y="493356"/>
          <a:ext cx="3751678" cy="29332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 rot="16200000">
        <a:off x="3769553" y="1320829"/>
        <a:ext cx="2405282" cy="750335"/>
      </dsp:txXfrm>
    </dsp:sp>
    <dsp:sp modelId="{85B2162B-7174-4836-9111-2D2FC767FC52}">
      <dsp:nvSpPr>
        <dsp:cNvPr id="0" name=""/>
        <dsp:cNvSpPr/>
      </dsp:nvSpPr>
      <dsp:spPr>
        <a:xfrm rot="5400000">
          <a:off x="4412549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D7B6-6D42-461E-89C7-27B57B45B176}">
      <dsp:nvSpPr>
        <dsp:cNvPr id="0" name=""/>
        <dsp:cNvSpPr/>
      </dsp:nvSpPr>
      <dsp:spPr>
        <a:xfrm>
          <a:off x="5236225" y="493356"/>
          <a:ext cx="2795000" cy="293327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Times New Roman"/>
              <a:cs typeface="Times New Roman"/>
            </a:rPr>
            <a:t>▪ </a:t>
          </a:r>
          <a:r>
            <a:rPr lang="sr-Latn-RS" sz="1600" kern="1200" dirty="0" smtClean="0"/>
            <a:t>Opšti podaci o poslovnom subjektu                                                                 </a:t>
          </a:r>
          <a:r>
            <a:rPr lang="sr-Latn-RS" sz="1600" kern="1200" dirty="0" smtClean="0">
              <a:latin typeface="Times New Roman"/>
              <a:cs typeface="Times New Roman"/>
            </a:rPr>
            <a:t>▪ </a:t>
          </a:r>
          <a:r>
            <a:rPr lang="sr-Latn-RS" sz="1600" kern="1200" dirty="0" smtClean="0"/>
            <a:t>Potražnja za mehaničarom mehatronike, pneumatike i hidraulike (trenutna i nakon 3 god.)                                                                   </a:t>
          </a:r>
          <a:r>
            <a:rPr lang="sr-Latn-RS" sz="1600" kern="1200" dirty="0" smtClean="0">
              <a:latin typeface="Times New Roman"/>
              <a:cs typeface="Times New Roman"/>
            </a:rPr>
            <a:t>▪ </a:t>
          </a:r>
          <a:r>
            <a:rPr lang="sr-Latn-RS" sz="1600" kern="1200" dirty="0" smtClean="0"/>
            <a:t>Kompetencije zaposlenika                </a:t>
          </a:r>
          <a:r>
            <a:rPr lang="sr-Latn-RS" sz="1600" kern="1200" dirty="0" smtClean="0">
              <a:latin typeface="Times New Roman"/>
              <a:cs typeface="Times New Roman"/>
            </a:rPr>
            <a:t>▪ </a:t>
          </a:r>
          <a:r>
            <a:rPr lang="sr-Latn-RS" sz="1600" kern="1200" dirty="0" smtClean="0"/>
            <a:t>Saradnja sa školom, odnos prema praktičnoj nastavi i ferijalnoj praksi                                 </a:t>
          </a:r>
          <a:r>
            <a:rPr lang="sr-Latn-RS" sz="1600" kern="1200" dirty="0" smtClean="0">
              <a:latin typeface="Times New Roman"/>
              <a:cs typeface="Times New Roman"/>
            </a:rPr>
            <a:t>▪ </a:t>
          </a:r>
          <a:r>
            <a:rPr lang="sr-Latn-RS" sz="1600" kern="1200" dirty="0" smtClean="0">
              <a:latin typeface="+mj-lt"/>
              <a:cs typeface="Times New Roman"/>
            </a:rPr>
            <a:t>Promocija, opremanje radionice, podrška u reviziji  NPP  i podrška u edukaciji </a:t>
          </a:r>
          <a:endParaRPr lang="sr-Latn-RS" sz="1600" kern="1200" dirty="0" smtClean="0">
            <a:latin typeface="+mj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236225" y="493356"/>
        <a:ext cx="2795000" cy="29332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7A02B-7FAC-431A-96A2-873D924152E7}">
      <dsp:nvSpPr>
        <dsp:cNvPr id="0" name=""/>
        <dsp:cNvSpPr/>
      </dsp:nvSpPr>
      <dsp:spPr>
        <a:xfrm>
          <a:off x="502255" y="0"/>
          <a:ext cx="5692232" cy="18159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1FBCC-5C5E-4DA4-BDCB-4959F15ABCD6}">
      <dsp:nvSpPr>
        <dsp:cNvPr id="0" name=""/>
        <dsp:cNvSpPr/>
      </dsp:nvSpPr>
      <dsp:spPr>
        <a:xfrm>
          <a:off x="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Uzorak ispitanika</a:t>
          </a:r>
          <a:endParaRPr lang="en-US" sz="2000" kern="1200" dirty="0"/>
        </a:p>
      </dsp:txBody>
      <dsp:txXfrm>
        <a:off x="0" y="544792"/>
        <a:ext cx="2009023" cy="726390"/>
      </dsp:txXfrm>
    </dsp:sp>
    <dsp:sp modelId="{65857C1A-1FE4-4F82-BFA2-86E35771AF28}">
      <dsp:nvSpPr>
        <dsp:cNvPr id="0" name=""/>
        <dsp:cNvSpPr/>
      </dsp:nvSpPr>
      <dsp:spPr>
        <a:xfrm>
          <a:off x="234386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Anketni upitnik</a:t>
          </a:r>
          <a:endParaRPr lang="en-US" sz="2000" kern="1200" dirty="0"/>
        </a:p>
      </dsp:txBody>
      <dsp:txXfrm>
        <a:off x="2343860" y="544792"/>
        <a:ext cx="2009023" cy="726390"/>
      </dsp:txXfrm>
    </dsp:sp>
    <dsp:sp modelId="{C4762BD2-7B6C-4CF7-88B0-C5E2DFDA80C0}">
      <dsp:nvSpPr>
        <dsp:cNvPr id="0" name=""/>
        <dsp:cNvSpPr/>
      </dsp:nvSpPr>
      <dsp:spPr>
        <a:xfrm>
          <a:off x="468772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Sadržaj upitnika</a:t>
          </a:r>
          <a:endParaRPr lang="en-US" sz="2000" kern="1200" dirty="0"/>
        </a:p>
      </dsp:txBody>
      <dsp:txXfrm>
        <a:off x="4687720" y="544792"/>
        <a:ext cx="2009023" cy="72639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F2773B-315F-4044-9203-5970FCCE21A8}">
      <dsp:nvSpPr>
        <dsp:cNvPr id="0" name=""/>
        <dsp:cNvSpPr/>
      </dsp:nvSpPr>
      <dsp:spPr>
        <a:xfrm>
          <a:off x="0" y="0"/>
          <a:ext cx="6048671" cy="1215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MH ERS ZP "Hid</a:t>
          </a:r>
          <a:r>
            <a:rPr lang="sr-Latn-RS" sz="2000" kern="1200" dirty="0" smtClean="0"/>
            <a:t>roelektrane</a:t>
          </a:r>
          <a:r>
            <a:rPr lang="en-US" sz="2000" kern="1200" dirty="0" smtClean="0"/>
            <a:t> n</a:t>
          </a:r>
          <a:r>
            <a:rPr lang="sr-Latn-RS" sz="2000" kern="1200" dirty="0" smtClean="0"/>
            <a:t>a Trebišnjici</a:t>
          </a:r>
          <a:r>
            <a:rPr lang="en-US" sz="2000" kern="1200" dirty="0" smtClean="0"/>
            <a:t>" </a:t>
          </a:r>
          <a:r>
            <a:rPr lang="sr-Latn-RS" sz="2000" kern="1200" dirty="0" smtClean="0"/>
            <a:t>a.d</a:t>
          </a:r>
          <a:r>
            <a:rPr lang="en-US" sz="2000" kern="1200" dirty="0" smtClean="0"/>
            <a:t>. T</a:t>
          </a:r>
          <a:r>
            <a:rPr lang="sr-Latn-RS" sz="2000" kern="1200" dirty="0" smtClean="0"/>
            <a:t>rebinje                                                                      </a:t>
          </a:r>
          <a:endParaRPr lang="en-US" sz="2000" kern="1200" dirty="0"/>
        </a:p>
      </dsp:txBody>
      <dsp:txXfrm>
        <a:off x="1331247" y="0"/>
        <a:ext cx="4717424" cy="1215134"/>
      </dsp:txXfrm>
    </dsp:sp>
    <dsp:sp modelId="{43424BE4-C17A-426D-8CEB-47679B8005B6}">
      <dsp:nvSpPr>
        <dsp:cNvPr id="0" name=""/>
        <dsp:cNvSpPr/>
      </dsp:nvSpPr>
      <dsp:spPr>
        <a:xfrm>
          <a:off x="121513" y="121513"/>
          <a:ext cx="1209734" cy="972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FBF9E8-F98A-446C-BF44-BE6AB6F405F8}">
      <dsp:nvSpPr>
        <dsp:cNvPr id="0" name=""/>
        <dsp:cNvSpPr/>
      </dsp:nvSpPr>
      <dsp:spPr>
        <a:xfrm>
          <a:off x="0" y="1336648"/>
          <a:ext cx="6048671" cy="1215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"RDT SWISSLION" </a:t>
          </a:r>
          <a:r>
            <a:rPr lang="sr-Latn-RS" sz="2000" kern="1200" dirty="0" smtClean="0"/>
            <a:t>d</a:t>
          </a:r>
          <a:r>
            <a:rPr lang="en-US" sz="2000" kern="1200" dirty="0" smtClean="0"/>
            <a:t>.o.</a:t>
          </a:r>
          <a:r>
            <a:rPr lang="sr-Latn-RS" sz="2000" kern="1200" dirty="0" smtClean="0"/>
            <a:t>o.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Tr</a:t>
          </a:r>
          <a:r>
            <a:rPr lang="en-US" sz="2000" kern="1200" dirty="0" smtClean="0"/>
            <a:t>e</a:t>
          </a:r>
          <a:r>
            <a:rPr lang="sr-Latn-RS" sz="2000" kern="1200" dirty="0" smtClean="0"/>
            <a:t>bi</a:t>
          </a:r>
          <a:r>
            <a:rPr lang="en-US" sz="2000" kern="1200" dirty="0" smtClean="0"/>
            <a:t>n</a:t>
          </a:r>
          <a:r>
            <a:rPr lang="sr-Latn-RS" sz="2000" kern="1200" dirty="0" smtClean="0"/>
            <a:t>j</a:t>
          </a:r>
          <a:r>
            <a:rPr lang="en-US" sz="2000" kern="1200" dirty="0" smtClean="0"/>
            <a:t>e</a:t>
          </a:r>
          <a:r>
            <a:rPr lang="sr-Latn-RS" sz="2000" kern="1200" dirty="0" smtClean="0"/>
            <a:t>                 </a:t>
          </a:r>
          <a:r>
            <a:rPr lang="en-US" sz="2000" kern="1200" dirty="0" smtClean="0"/>
            <a:t>"Swiss</a:t>
          </a:r>
          <a:r>
            <a:rPr lang="sr-Latn-RS" sz="2000" kern="1200" dirty="0" smtClean="0"/>
            <a:t>lion</a:t>
          </a:r>
          <a:r>
            <a:rPr lang="en-US" sz="2000" kern="1200" dirty="0" smtClean="0"/>
            <a:t> i</a:t>
          </a:r>
          <a:r>
            <a:rPr lang="sr-Latn-RS" sz="2000" kern="1200" dirty="0" smtClean="0"/>
            <a:t>ndustrija</a:t>
          </a:r>
          <a:r>
            <a:rPr lang="en-US" sz="2000" kern="1200" dirty="0" smtClean="0"/>
            <a:t> al</a:t>
          </a:r>
          <a:r>
            <a:rPr lang="sr-Latn-RS" sz="2000" kern="1200" dirty="0" smtClean="0"/>
            <a:t>ata</a:t>
          </a:r>
          <a:r>
            <a:rPr lang="en-US" sz="2000" kern="1200" dirty="0" smtClean="0"/>
            <a:t>" a.</a:t>
          </a:r>
          <a:r>
            <a:rPr lang="sr-Latn-RS" sz="2000" kern="1200" dirty="0" smtClean="0"/>
            <a:t>d.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Tr</a:t>
          </a:r>
          <a:r>
            <a:rPr lang="en-US" sz="2000" kern="1200" dirty="0" smtClean="0"/>
            <a:t>e</a:t>
          </a:r>
          <a:r>
            <a:rPr lang="sr-Latn-RS" sz="2000" kern="1200" dirty="0" smtClean="0"/>
            <a:t>binj</a:t>
          </a:r>
          <a:r>
            <a:rPr lang="en-US" sz="2000" kern="1200" dirty="0" smtClean="0"/>
            <a:t>e   "</a:t>
          </a:r>
          <a:r>
            <a:rPr lang="sr-Latn-RS" sz="2000" kern="1200" dirty="0" smtClean="0">
              <a:latin typeface="+mj-lt"/>
            </a:rPr>
            <a:t>IAT STANDARD</a:t>
          </a:r>
          <a:r>
            <a:rPr lang="en-US" sz="2000" kern="1200" dirty="0" smtClean="0"/>
            <a:t>"</a:t>
          </a:r>
          <a:r>
            <a:rPr lang="sr-Latn-RS" sz="2000" kern="1200" dirty="0" smtClean="0">
              <a:latin typeface="+mj-lt"/>
            </a:rPr>
            <a:t> d.o.o. Trebinje          </a:t>
          </a:r>
          <a:r>
            <a:rPr lang="en-US" sz="2000" kern="1200" dirty="0" smtClean="0"/>
            <a:t>"</a:t>
          </a:r>
          <a:r>
            <a:rPr lang="sr-Latn-RS" sz="2000" kern="1200" dirty="0" smtClean="0"/>
            <a:t>Henkel adhezivi</a:t>
          </a:r>
          <a:r>
            <a:rPr lang="en-US" sz="2000" kern="1200" dirty="0" smtClean="0"/>
            <a:t>"</a:t>
          </a:r>
          <a:r>
            <a:rPr lang="sr-Latn-RS" sz="2000" kern="1200" dirty="0" smtClean="0"/>
            <a:t> BH d.o.o. Bileća</a:t>
          </a:r>
          <a:r>
            <a:rPr lang="sr-Latn-RS" sz="2000" kern="1200" dirty="0" smtClean="0">
              <a:latin typeface="+mj-lt"/>
            </a:rPr>
            <a:t>         </a:t>
          </a:r>
          <a:endParaRPr lang="en-US" sz="2000" kern="1200" dirty="0">
            <a:latin typeface="+mj-lt"/>
          </a:endParaRPr>
        </a:p>
      </dsp:txBody>
      <dsp:txXfrm>
        <a:off x="1331247" y="1336648"/>
        <a:ext cx="4717424" cy="1215134"/>
      </dsp:txXfrm>
    </dsp:sp>
    <dsp:sp modelId="{821E3DD5-0C9A-4EBB-880D-7D5C1F7B1CDB}">
      <dsp:nvSpPr>
        <dsp:cNvPr id="0" name=""/>
        <dsp:cNvSpPr/>
      </dsp:nvSpPr>
      <dsp:spPr>
        <a:xfrm>
          <a:off x="121513" y="1458162"/>
          <a:ext cx="1209734" cy="972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54E1FB-9E50-4909-868A-03324DE3F736}">
      <dsp:nvSpPr>
        <dsp:cNvPr id="0" name=""/>
        <dsp:cNvSpPr/>
      </dsp:nvSpPr>
      <dsp:spPr>
        <a:xfrm>
          <a:off x="0" y="2673296"/>
          <a:ext cx="6048671" cy="1215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"</a:t>
          </a:r>
          <a:r>
            <a:rPr lang="sr-Latn-RS" sz="2000" kern="1200" dirty="0" smtClean="0"/>
            <a:t>Grijanje Tasa</a:t>
          </a:r>
          <a:r>
            <a:rPr lang="en-US" sz="2000" kern="1200" dirty="0" smtClean="0"/>
            <a:t>"</a:t>
          </a:r>
          <a:r>
            <a:rPr lang="sr-Latn-RS" sz="2000" kern="1200" dirty="0" smtClean="0"/>
            <a:t> s.p. Trebinje</a:t>
          </a:r>
          <a:endParaRPr lang="en-US" sz="2000" kern="1200" dirty="0"/>
        </a:p>
      </dsp:txBody>
      <dsp:txXfrm>
        <a:off x="1331247" y="2673296"/>
        <a:ext cx="4717424" cy="1215134"/>
      </dsp:txXfrm>
    </dsp:sp>
    <dsp:sp modelId="{9231A841-86DC-4032-83B8-0E6EECBDA716}">
      <dsp:nvSpPr>
        <dsp:cNvPr id="0" name=""/>
        <dsp:cNvSpPr/>
      </dsp:nvSpPr>
      <dsp:spPr>
        <a:xfrm>
          <a:off x="121513" y="2794810"/>
          <a:ext cx="1209734" cy="972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7E9AF-1596-4B26-949F-7805B65A550C}">
      <dsp:nvSpPr>
        <dsp:cNvPr id="0" name=""/>
        <dsp:cNvSpPr/>
      </dsp:nvSpPr>
      <dsp:spPr>
        <a:xfrm>
          <a:off x="0" y="216034"/>
          <a:ext cx="1967880" cy="175686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54A9A-D8CA-47FC-85C6-6ED0F9E6AAD8}">
      <dsp:nvSpPr>
        <dsp:cNvPr id="0" name=""/>
        <dsp:cNvSpPr/>
      </dsp:nvSpPr>
      <dsp:spPr>
        <a:xfrm>
          <a:off x="59036" y="285151"/>
          <a:ext cx="1849807" cy="1568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16CB6-8542-4D57-BEE4-503A339A7BB5}">
      <dsp:nvSpPr>
        <dsp:cNvPr id="0" name=""/>
        <dsp:cNvSpPr/>
      </dsp:nvSpPr>
      <dsp:spPr>
        <a:xfrm rot="10800000">
          <a:off x="59036" y="2138637"/>
          <a:ext cx="1849807" cy="26138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Tri poslovna subjekta iskazala su problem pronalaska kvalifikovane radne snage.</a:t>
          </a:r>
          <a:endParaRPr lang="en-US" sz="2000" kern="1200" dirty="0"/>
        </a:p>
      </dsp:txBody>
      <dsp:txXfrm rot="10800000">
        <a:off x="59036" y="2138637"/>
        <a:ext cx="1849807" cy="261389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DD9C2-EEB8-4F2A-8836-E155389913A2}">
      <dsp:nvSpPr>
        <dsp:cNvPr id="0" name=""/>
        <dsp:cNvSpPr/>
      </dsp:nvSpPr>
      <dsp:spPr>
        <a:xfrm>
          <a:off x="1073500" y="1309082"/>
          <a:ext cx="2606464" cy="22783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11</a:t>
          </a:r>
          <a:endParaRPr lang="en-US" sz="2800" kern="1200" dirty="0"/>
        </a:p>
      </dsp:txBody>
      <dsp:txXfrm>
        <a:off x="1725116" y="1309082"/>
        <a:ext cx="1954848" cy="2278378"/>
      </dsp:txXfrm>
    </dsp:sp>
    <dsp:sp modelId="{A14BCCDB-E7C1-48B3-90B0-9DAC057F44D5}">
      <dsp:nvSpPr>
        <dsp:cNvPr id="0" name=""/>
        <dsp:cNvSpPr/>
      </dsp:nvSpPr>
      <dsp:spPr>
        <a:xfrm>
          <a:off x="666" y="1368153"/>
          <a:ext cx="2145667" cy="21602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Trenutna potražnja</a:t>
          </a:r>
          <a:endParaRPr lang="en-US" sz="2400" kern="1200" dirty="0"/>
        </a:p>
      </dsp:txBody>
      <dsp:txXfrm>
        <a:off x="666" y="1368153"/>
        <a:ext cx="2145667" cy="2160237"/>
      </dsp:txXfrm>
    </dsp:sp>
    <dsp:sp modelId="{B979A911-EEE5-4A96-A3E2-2F57FB9E906D}">
      <dsp:nvSpPr>
        <dsp:cNvPr id="0" name=""/>
        <dsp:cNvSpPr/>
      </dsp:nvSpPr>
      <dsp:spPr>
        <a:xfrm>
          <a:off x="4881701" y="1309082"/>
          <a:ext cx="2606464" cy="22783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12</a:t>
          </a:r>
          <a:endParaRPr lang="en-US" sz="2800" kern="1200" dirty="0"/>
        </a:p>
      </dsp:txBody>
      <dsp:txXfrm>
        <a:off x="5533317" y="1309082"/>
        <a:ext cx="1954848" cy="2278378"/>
      </dsp:txXfrm>
    </dsp:sp>
    <dsp:sp modelId="{A091B5AB-EEC3-4C34-BF37-1D16C1AE28F1}">
      <dsp:nvSpPr>
        <dsp:cNvPr id="0" name=""/>
        <dsp:cNvSpPr/>
      </dsp:nvSpPr>
      <dsp:spPr>
        <a:xfrm>
          <a:off x="3842868" y="1377764"/>
          <a:ext cx="2077665" cy="214101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Potražnja za tri godine</a:t>
          </a:r>
          <a:endParaRPr lang="en-US" sz="2400" kern="1200" dirty="0"/>
        </a:p>
      </dsp:txBody>
      <dsp:txXfrm>
        <a:off x="3842868" y="1377764"/>
        <a:ext cx="2077665" cy="2141015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87E80-1572-457A-A867-03E00D0D7EA9}">
      <dsp:nvSpPr>
        <dsp:cNvPr id="0" name=""/>
        <dsp:cNvSpPr/>
      </dsp:nvSpPr>
      <dsp:spPr>
        <a:xfrm>
          <a:off x="0" y="678957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Sposobnost brzih intervencija u </a:t>
          </a:r>
          <a:r>
            <a:rPr lang="sr-Latn-RS" sz="1800" kern="1200" smtClean="0"/>
            <a:t>proizvodnom pogonu                                                             4,67</a:t>
          </a:r>
          <a:endParaRPr lang="en-US" sz="1800" kern="1200" dirty="0"/>
        </a:p>
      </dsp:txBody>
      <dsp:txXfrm>
        <a:off x="0" y="678957"/>
        <a:ext cx="8712968" cy="468000"/>
      </dsp:txXfrm>
    </dsp:sp>
    <dsp:sp modelId="{0C53713E-EEF1-434B-B90B-D950783BC053}">
      <dsp:nvSpPr>
        <dsp:cNvPr id="0" name=""/>
        <dsp:cNvSpPr/>
      </dsp:nvSpPr>
      <dsp:spPr>
        <a:xfrm>
          <a:off x="0" y="944184"/>
          <a:ext cx="871296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944184"/>
        <a:ext cx="8712968" cy="414000"/>
      </dsp:txXfrm>
    </dsp:sp>
    <dsp:sp modelId="{19FEE456-3147-42DF-B1B3-FFFA3D51EC69}">
      <dsp:nvSpPr>
        <dsp:cNvPr id="0" name=""/>
        <dsp:cNvSpPr/>
      </dsp:nvSpPr>
      <dsp:spPr>
        <a:xfrm>
          <a:off x="0" y="1299714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Poznaje principe mjerenja i mjerne uređaje                                                                                  4,4</a:t>
          </a:r>
          <a:endParaRPr lang="en-US" sz="1800" kern="1200" dirty="0"/>
        </a:p>
      </dsp:txBody>
      <dsp:txXfrm>
        <a:off x="0" y="1299714"/>
        <a:ext cx="8712968" cy="468000"/>
      </dsp:txXfrm>
    </dsp:sp>
    <dsp:sp modelId="{DFCAE242-4259-4722-AEF3-B2479EB434F3}">
      <dsp:nvSpPr>
        <dsp:cNvPr id="0" name=""/>
        <dsp:cNvSpPr/>
      </dsp:nvSpPr>
      <dsp:spPr>
        <a:xfrm>
          <a:off x="0" y="1826184"/>
          <a:ext cx="871296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826184"/>
        <a:ext cx="8712968" cy="414000"/>
      </dsp:txXfrm>
    </dsp:sp>
    <dsp:sp modelId="{19A17521-ABDE-4687-8739-F303DC4BE095}">
      <dsp:nvSpPr>
        <dsp:cNvPr id="0" name=""/>
        <dsp:cNvSpPr/>
      </dsp:nvSpPr>
      <dsp:spPr>
        <a:xfrm>
          <a:off x="0" y="1920476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Tačnost, dosljednost i preciznost u radu                                                                                        4,4</a:t>
          </a:r>
          <a:endParaRPr lang="en-US" sz="1800" kern="1200" dirty="0"/>
        </a:p>
      </dsp:txBody>
      <dsp:txXfrm>
        <a:off x="0" y="1920476"/>
        <a:ext cx="8712968" cy="468000"/>
      </dsp:txXfrm>
    </dsp:sp>
    <dsp:sp modelId="{25468FA8-7178-4B64-9349-9EEF798F4B67}">
      <dsp:nvSpPr>
        <dsp:cNvPr id="0" name=""/>
        <dsp:cNvSpPr/>
      </dsp:nvSpPr>
      <dsp:spPr>
        <a:xfrm>
          <a:off x="0" y="2541234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Racionalno korišćenje sredstava rada, energije, materijala i vremena                                     4,2</a:t>
          </a:r>
          <a:endParaRPr lang="en-US" sz="1800" kern="1200" dirty="0"/>
        </a:p>
      </dsp:txBody>
      <dsp:txXfrm>
        <a:off x="0" y="2541234"/>
        <a:ext cx="8712968" cy="468000"/>
      </dsp:txXfrm>
    </dsp:sp>
    <dsp:sp modelId="{CF93B4CE-B651-4ED4-B565-75C9E94458D1}">
      <dsp:nvSpPr>
        <dsp:cNvPr id="0" name=""/>
        <dsp:cNvSpPr/>
      </dsp:nvSpPr>
      <dsp:spPr>
        <a:xfrm>
          <a:off x="0" y="3161992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Opšte znanje iz elektronike                                                                                                             4,17</a:t>
          </a:r>
          <a:endParaRPr lang="en-US" sz="1800" kern="1200" dirty="0"/>
        </a:p>
      </dsp:txBody>
      <dsp:txXfrm>
        <a:off x="0" y="3161992"/>
        <a:ext cx="8712968" cy="468000"/>
      </dsp:txXfrm>
    </dsp:sp>
    <dsp:sp modelId="{58AAAB20-6A61-441B-899A-77F85A998D6A}">
      <dsp:nvSpPr>
        <dsp:cNvPr id="0" name=""/>
        <dsp:cNvSpPr/>
      </dsp:nvSpPr>
      <dsp:spPr>
        <a:xfrm>
          <a:off x="0" y="4403508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Čitanje i razumijevanje tehničkih crteža i tehnološke dokumentacije                                          4</a:t>
          </a:r>
          <a:endParaRPr lang="en-US" sz="1800" kern="1200" dirty="0"/>
        </a:p>
      </dsp:txBody>
      <dsp:txXfrm>
        <a:off x="0" y="4403508"/>
        <a:ext cx="8712968" cy="468000"/>
      </dsp:txXfrm>
    </dsp:sp>
    <dsp:sp modelId="{FC460404-D8A6-4C57-AF99-E2A6598564D8}">
      <dsp:nvSpPr>
        <dsp:cNvPr id="0" name=""/>
        <dsp:cNvSpPr/>
      </dsp:nvSpPr>
      <dsp:spPr>
        <a:xfrm>
          <a:off x="0" y="3782750"/>
          <a:ext cx="8712968" cy="4680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Opšte znanje iz mašinstva                                                                                                               4,17</a:t>
          </a:r>
          <a:endParaRPr lang="en-US" sz="1800" kern="1200" dirty="0"/>
        </a:p>
      </dsp:txBody>
      <dsp:txXfrm>
        <a:off x="0" y="3782750"/>
        <a:ext cx="8712968" cy="46800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95E17-1DAD-446C-AF2A-F1F91974AD7F}">
      <dsp:nvSpPr>
        <dsp:cNvPr id="0" name=""/>
        <dsp:cNvSpPr/>
      </dsp:nvSpPr>
      <dsp:spPr>
        <a:xfrm>
          <a:off x="1071121" y="1405600"/>
          <a:ext cx="2568435" cy="22451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18</a:t>
          </a:r>
          <a:endParaRPr lang="en-US" sz="2800" kern="1200" dirty="0"/>
        </a:p>
      </dsp:txBody>
      <dsp:txXfrm>
        <a:off x="1713229" y="1405600"/>
        <a:ext cx="1926326" cy="2245135"/>
      </dsp:txXfrm>
    </dsp:sp>
    <dsp:sp modelId="{38189881-B020-473A-B90B-9C66EB7C4ACC}">
      <dsp:nvSpPr>
        <dsp:cNvPr id="0" name=""/>
        <dsp:cNvSpPr/>
      </dsp:nvSpPr>
      <dsp:spPr>
        <a:xfrm>
          <a:off x="2619" y="1457117"/>
          <a:ext cx="2137002" cy="21421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Praktična nastava</a:t>
          </a:r>
          <a:endParaRPr lang="en-US" sz="2400" kern="1200" dirty="0"/>
        </a:p>
      </dsp:txBody>
      <dsp:txXfrm>
        <a:off x="2619" y="1457117"/>
        <a:ext cx="2137002" cy="2142100"/>
      </dsp:txXfrm>
    </dsp:sp>
    <dsp:sp modelId="{E0418FF4-9C28-4A95-B22C-24D87BF93792}">
      <dsp:nvSpPr>
        <dsp:cNvPr id="0" name=""/>
        <dsp:cNvSpPr/>
      </dsp:nvSpPr>
      <dsp:spPr>
        <a:xfrm>
          <a:off x="4917776" y="1405600"/>
          <a:ext cx="2568435" cy="22451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 16</a:t>
          </a:r>
          <a:endParaRPr lang="en-US" sz="2800" kern="1200" dirty="0"/>
        </a:p>
      </dsp:txBody>
      <dsp:txXfrm>
        <a:off x="5559885" y="1405600"/>
        <a:ext cx="1926326" cy="2245135"/>
      </dsp:txXfrm>
    </dsp:sp>
    <dsp:sp modelId="{FF4B9803-D938-4E3F-A888-E7CCB0E49228}">
      <dsp:nvSpPr>
        <dsp:cNvPr id="0" name=""/>
        <dsp:cNvSpPr/>
      </dsp:nvSpPr>
      <dsp:spPr>
        <a:xfrm>
          <a:off x="3800083" y="1440159"/>
          <a:ext cx="2235386" cy="217601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Ferijalna praksa</a:t>
          </a:r>
          <a:endParaRPr lang="en-US" sz="2400" kern="1200" dirty="0"/>
        </a:p>
      </dsp:txBody>
      <dsp:txXfrm>
        <a:off x="3800083" y="1440159"/>
        <a:ext cx="2235386" cy="2176016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308D1B-F71D-43C2-B5AE-4F303B7E0C5A}">
      <dsp:nvSpPr>
        <dsp:cNvPr id="0" name=""/>
        <dsp:cNvSpPr/>
      </dsp:nvSpPr>
      <dsp:spPr>
        <a:xfrm>
          <a:off x="1168284" y="1329026"/>
          <a:ext cx="2661258" cy="23262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3</a:t>
          </a:r>
          <a:endParaRPr lang="en-US" sz="2800" kern="1200" dirty="0"/>
        </a:p>
      </dsp:txBody>
      <dsp:txXfrm>
        <a:off x="1833598" y="1329026"/>
        <a:ext cx="1995943" cy="2326274"/>
      </dsp:txXfrm>
    </dsp:sp>
    <dsp:sp modelId="{E89A8008-57E8-4E5B-8077-1B0087AEBA57}">
      <dsp:nvSpPr>
        <dsp:cNvPr id="0" name=""/>
        <dsp:cNvSpPr/>
      </dsp:nvSpPr>
      <dsp:spPr>
        <a:xfrm>
          <a:off x="1235" y="1375879"/>
          <a:ext cx="2334096" cy="22325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Ima saradnju</a:t>
          </a:r>
          <a:endParaRPr lang="en-US" sz="2400" kern="1200" dirty="0"/>
        </a:p>
      </dsp:txBody>
      <dsp:txXfrm>
        <a:off x="1235" y="1375879"/>
        <a:ext cx="2334096" cy="2232569"/>
      </dsp:txXfrm>
    </dsp:sp>
    <dsp:sp modelId="{33733953-AD8A-40A9-AF6B-3439D5300F9F}">
      <dsp:nvSpPr>
        <dsp:cNvPr id="0" name=""/>
        <dsp:cNvSpPr/>
      </dsp:nvSpPr>
      <dsp:spPr>
        <a:xfrm>
          <a:off x="5186378" y="1329026"/>
          <a:ext cx="2661258" cy="23262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1</a:t>
          </a:r>
          <a:endParaRPr lang="en-US" sz="2800" kern="1200" dirty="0"/>
        </a:p>
      </dsp:txBody>
      <dsp:txXfrm>
        <a:off x="5851692" y="1329026"/>
        <a:ext cx="1995943" cy="2326274"/>
      </dsp:txXfrm>
    </dsp:sp>
    <dsp:sp modelId="{B8C3AD3A-8224-40FF-90EC-0CCB7ADF3E75}">
      <dsp:nvSpPr>
        <dsp:cNvPr id="0" name=""/>
        <dsp:cNvSpPr/>
      </dsp:nvSpPr>
      <dsp:spPr>
        <a:xfrm>
          <a:off x="3995870" y="1329333"/>
          <a:ext cx="2381014" cy="23256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Žele početi saradnju</a:t>
          </a:r>
          <a:endParaRPr lang="en-US" sz="2400" kern="1200" dirty="0"/>
        </a:p>
      </dsp:txBody>
      <dsp:txXfrm>
        <a:off x="3995870" y="1329333"/>
        <a:ext cx="2381014" cy="232566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9036-A3EF-4602-9458-347D3EF10820}">
      <dsp:nvSpPr>
        <dsp:cNvPr id="0" name=""/>
        <dsp:cNvSpPr/>
      </dsp:nvSpPr>
      <dsp:spPr>
        <a:xfrm rot="16200000">
          <a:off x="-1845869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Radna odjeća i oprema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      </a:t>
          </a:r>
          <a:r>
            <a:rPr lang="en-US" sz="1900" kern="1200" dirty="0" smtClean="0"/>
            <a:t>S</a:t>
          </a:r>
          <a:r>
            <a:rPr lang="sr-Latn-RS" sz="1900" kern="1200" dirty="0" smtClean="0"/>
            <a:t>wisslion</a:t>
          </a:r>
          <a:r>
            <a:rPr lang="en-US" sz="1900" kern="1200" dirty="0" smtClean="0"/>
            <a:t> </a:t>
          </a:r>
          <a:r>
            <a:rPr lang="sr-Latn-RS" sz="1900" kern="1200" dirty="0" smtClean="0"/>
            <a:t>indust</a:t>
          </a:r>
          <a:r>
            <a:rPr lang="en-US" sz="1900" kern="1200" dirty="0" smtClean="0"/>
            <a:t>r</a:t>
          </a:r>
          <a:r>
            <a:rPr lang="sr-Latn-RS" sz="1900" kern="1200" dirty="0" smtClean="0"/>
            <a:t>ija alata</a:t>
          </a:r>
          <a:r>
            <a:rPr lang="en-US" sz="1900" kern="1200" dirty="0" smtClean="0"/>
            <a:t> 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900" kern="1200" dirty="0" smtClean="0"/>
        </a:p>
      </dsp:txBody>
      <dsp:txXfrm rot="16200000">
        <a:off x="-1845869" y="1852328"/>
        <a:ext cx="4896543" cy="1191887"/>
      </dsp:txXfrm>
    </dsp:sp>
    <dsp:sp modelId="{EFD13580-DE08-4BE1-9FFA-C98F924D83BA}">
      <dsp:nvSpPr>
        <dsp:cNvPr id="0" name=""/>
        <dsp:cNvSpPr/>
      </dsp:nvSpPr>
      <dsp:spPr>
        <a:xfrm rot="16200000">
          <a:off x="-564590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Materijal i alati za praksu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 HET  Swisslion industrija alata     IAT Standard</a:t>
          </a:r>
        </a:p>
      </dsp:txBody>
      <dsp:txXfrm rot="16200000">
        <a:off x="-564590" y="1852328"/>
        <a:ext cx="4896543" cy="1191887"/>
      </dsp:txXfrm>
    </dsp:sp>
    <dsp:sp modelId="{67B35A1B-5D85-4CCD-BF54-E5F11D7BEFD5}">
      <dsp:nvSpPr>
        <dsp:cNvPr id="0" name=""/>
        <dsp:cNvSpPr/>
      </dsp:nvSpPr>
      <dsp:spPr>
        <a:xfrm rot="16200000">
          <a:off x="716688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Naknada za prevoz</a:t>
          </a:r>
        </a:p>
      </dsp:txBody>
      <dsp:txXfrm rot="16200000">
        <a:off x="716688" y="1852328"/>
        <a:ext cx="4896543" cy="1191887"/>
      </dsp:txXfrm>
    </dsp:sp>
    <dsp:sp modelId="{CBB8507E-3FE7-4321-A1BB-86A396E0814A}">
      <dsp:nvSpPr>
        <dsp:cNvPr id="0" name=""/>
        <dsp:cNvSpPr/>
      </dsp:nvSpPr>
      <dsp:spPr>
        <a:xfrm rot="16200000">
          <a:off x="1997968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Dodatno osigura-nje od nesreće </a:t>
          </a:r>
          <a:endParaRPr lang="en-US" sz="1900" kern="1200" dirty="0"/>
        </a:p>
      </dsp:txBody>
      <dsp:txXfrm rot="16200000">
        <a:off x="1997968" y="1852328"/>
        <a:ext cx="4896543" cy="1191887"/>
      </dsp:txXfrm>
    </dsp:sp>
    <dsp:sp modelId="{1D2E038C-CF37-4113-9CF7-39210A81955D}">
      <dsp:nvSpPr>
        <dsp:cNvPr id="0" name=""/>
        <dsp:cNvSpPr/>
      </dsp:nvSpPr>
      <dsp:spPr>
        <a:xfrm rot="16200000">
          <a:off x="3279247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Topli obrok</a:t>
          </a:r>
        </a:p>
      </dsp:txBody>
      <dsp:txXfrm rot="16200000">
        <a:off x="3279247" y="1852328"/>
        <a:ext cx="4896543" cy="1191887"/>
      </dsp:txXfrm>
    </dsp:sp>
    <dsp:sp modelId="{1D086AFA-EB55-4498-B859-F8AAF3564C37}">
      <dsp:nvSpPr>
        <dsp:cNvPr id="0" name=""/>
        <dsp:cNvSpPr/>
      </dsp:nvSpPr>
      <dsp:spPr>
        <a:xfrm rot="16200000">
          <a:off x="4560526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Novčana nagrada</a:t>
          </a:r>
          <a:endParaRPr lang="en-US" sz="1900" kern="1200" dirty="0"/>
        </a:p>
      </dsp:txBody>
      <dsp:txXfrm rot="16200000">
        <a:off x="4560526" y="1852328"/>
        <a:ext cx="4896543" cy="1191887"/>
      </dsp:txXfrm>
    </dsp:sp>
    <dsp:sp modelId="{B0CAB353-F8EA-49FA-A029-94DDE6EA54FE}">
      <dsp:nvSpPr>
        <dsp:cNvPr id="0" name=""/>
        <dsp:cNvSpPr/>
      </dsp:nvSpPr>
      <dsp:spPr>
        <a:xfrm rot="16200000">
          <a:off x="5841805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Nadzor mentora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RDT SwisslionHET Swisslion industrija alata</a:t>
          </a:r>
          <a:endParaRPr lang="en-US" sz="1900" kern="1200" dirty="0"/>
        </a:p>
      </dsp:txBody>
      <dsp:txXfrm rot="16200000">
        <a:off x="5841805" y="1852328"/>
        <a:ext cx="4896543" cy="1191887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9036-A3EF-4602-9458-347D3EF10820}">
      <dsp:nvSpPr>
        <dsp:cNvPr id="0" name=""/>
        <dsp:cNvSpPr/>
      </dsp:nvSpPr>
      <dsp:spPr>
        <a:xfrm rot="16200000">
          <a:off x="-1845869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Radna odjeća i oprema</a:t>
          </a:r>
        </a:p>
      </dsp:txBody>
      <dsp:txXfrm rot="16200000">
        <a:off x="-1845869" y="1852328"/>
        <a:ext cx="4896543" cy="1191887"/>
      </dsp:txXfrm>
    </dsp:sp>
    <dsp:sp modelId="{EFD13580-DE08-4BE1-9FFA-C98F924D83BA}">
      <dsp:nvSpPr>
        <dsp:cNvPr id="0" name=""/>
        <dsp:cNvSpPr/>
      </dsp:nvSpPr>
      <dsp:spPr>
        <a:xfrm rot="16200000">
          <a:off x="-564590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Materijal i alati za praksu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IAT Standard</a:t>
          </a:r>
        </a:p>
      </dsp:txBody>
      <dsp:txXfrm rot="16200000">
        <a:off x="-564590" y="1852328"/>
        <a:ext cx="4896543" cy="1191887"/>
      </dsp:txXfrm>
    </dsp:sp>
    <dsp:sp modelId="{67B35A1B-5D85-4CCD-BF54-E5F11D7BEFD5}">
      <dsp:nvSpPr>
        <dsp:cNvPr id="0" name=""/>
        <dsp:cNvSpPr/>
      </dsp:nvSpPr>
      <dsp:spPr>
        <a:xfrm rot="16200000">
          <a:off x="716688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Naknada za prevoz</a:t>
          </a:r>
        </a:p>
      </dsp:txBody>
      <dsp:txXfrm rot="16200000">
        <a:off x="716688" y="1852328"/>
        <a:ext cx="4896543" cy="1191887"/>
      </dsp:txXfrm>
    </dsp:sp>
    <dsp:sp modelId="{CBB8507E-3FE7-4321-A1BB-86A396E0814A}">
      <dsp:nvSpPr>
        <dsp:cNvPr id="0" name=""/>
        <dsp:cNvSpPr/>
      </dsp:nvSpPr>
      <dsp:spPr>
        <a:xfrm rot="16200000">
          <a:off x="1997968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Dodatno osigura-nje od nesreće </a:t>
          </a:r>
          <a:endParaRPr lang="en-US" sz="1900" kern="1200" dirty="0"/>
        </a:p>
      </dsp:txBody>
      <dsp:txXfrm rot="16200000">
        <a:off x="1997968" y="1852328"/>
        <a:ext cx="4896543" cy="1191887"/>
      </dsp:txXfrm>
    </dsp:sp>
    <dsp:sp modelId="{1D2E038C-CF37-4113-9CF7-39210A81955D}">
      <dsp:nvSpPr>
        <dsp:cNvPr id="0" name=""/>
        <dsp:cNvSpPr/>
      </dsp:nvSpPr>
      <dsp:spPr>
        <a:xfrm rot="16200000">
          <a:off x="3279247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Topli obrok</a:t>
          </a:r>
        </a:p>
      </dsp:txBody>
      <dsp:txXfrm rot="16200000">
        <a:off x="3279247" y="1852328"/>
        <a:ext cx="4896543" cy="1191887"/>
      </dsp:txXfrm>
    </dsp:sp>
    <dsp:sp modelId="{1D086AFA-EB55-4498-B859-F8AAF3564C37}">
      <dsp:nvSpPr>
        <dsp:cNvPr id="0" name=""/>
        <dsp:cNvSpPr/>
      </dsp:nvSpPr>
      <dsp:spPr>
        <a:xfrm rot="16200000">
          <a:off x="4560526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Novčana nagrada</a:t>
          </a:r>
          <a:endParaRPr lang="en-US" sz="1900" kern="1200" dirty="0"/>
        </a:p>
      </dsp:txBody>
      <dsp:txXfrm rot="16200000">
        <a:off x="4560526" y="1852328"/>
        <a:ext cx="4896543" cy="1191887"/>
      </dsp:txXfrm>
    </dsp:sp>
    <dsp:sp modelId="{B0CAB353-F8EA-49FA-A029-94DDE6EA54FE}">
      <dsp:nvSpPr>
        <dsp:cNvPr id="0" name=""/>
        <dsp:cNvSpPr/>
      </dsp:nvSpPr>
      <dsp:spPr>
        <a:xfrm rot="16200000">
          <a:off x="5841805" y="1852328"/>
          <a:ext cx="4896543" cy="1191887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Nadzor mentora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RDT Swisslion</a:t>
          </a:r>
          <a:endParaRPr lang="en-US" sz="1900" kern="1200" dirty="0"/>
        </a:p>
      </dsp:txBody>
      <dsp:txXfrm rot="16200000">
        <a:off x="5841805" y="1852328"/>
        <a:ext cx="4896543" cy="1191887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87903-2195-407E-8EAE-C07C595EB132}">
      <dsp:nvSpPr>
        <dsp:cNvPr id="0" name=""/>
        <dsp:cNvSpPr/>
      </dsp:nvSpPr>
      <dsp:spPr>
        <a:xfrm rot="16200000">
          <a:off x="-1564940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Promocija zanimanja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„HET“ „RDT SWISSLION“ „Grijanje Tasa“ „Swisslion industrija alata“</a:t>
          </a:r>
          <a:endParaRPr lang="en-US" sz="2000" kern="1200" dirty="0"/>
        </a:p>
      </dsp:txBody>
      <dsp:txXfrm rot="16200000">
        <a:off x="-1564940" y="1566989"/>
        <a:ext cx="5144119" cy="2010141"/>
      </dsp:txXfrm>
    </dsp:sp>
    <dsp:sp modelId="{14604535-DDD4-4746-8C88-5EB5D3BEECCD}">
      <dsp:nvSpPr>
        <dsp:cNvPr id="0" name=""/>
        <dsp:cNvSpPr/>
      </dsp:nvSpPr>
      <dsp:spPr>
        <a:xfrm rot="16200000">
          <a:off x="595961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Prilagođavanje NPP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„HET“ „RDT SWISSLION“ „Grijanje Tasa“ „Swisslion industrija alata“</a:t>
          </a:r>
          <a:endParaRPr lang="en-US" sz="2000" kern="1200" dirty="0"/>
        </a:p>
      </dsp:txBody>
      <dsp:txXfrm rot="16200000">
        <a:off x="595961" y="1566989"/>
        <a:ext cx="5144119" cy="2010141"/>
      </dsp:txXfrm>
    </dsp:sp>
    <dsp:sp modelId="{EDD7D413-5588-471F-AE69-B3CCBD0862EC}">
      <dsp:nvSpPr>
        <dsp:cNvPr id="0" name=""/>
        <dsp:cNvSpPr/>
      </dsp:nvSpPr>
      <dsp:spPr>
        <a:xfrm rot="16200000">
          <a:off x="2756862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Obuka nastavnog kadra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„HET“ „Henkel adhezivi“ „RDT SWISSLION“ „Grijanje Tasa“ „Swisslion industrija alata“</a:t>
          </a:r>
          <a:endParaRPr lang="en-US" sz="2000" kern="1200" dirty="0"/>
        </a:p>
      </dsp:txBody>
      <dsp:txXfrm rot="16200000">
        <a:off x="2756862" y="1566989"/>
        <a:ext cx="5144119" cy="2010141"/>
      </dsp:txXfrm>
    </dsp:sp>
    <dsp:sp modelId="{16BBBCEA-90BC-4E9E-8266-E6D8AD910F84}">
      <dsp:nvSpPr>
        <dsp:cNvPr id="0" name=""/>
        <dsp:cNvSpPr/>
      </dsp:nvSpPr>
      <dsp:spPr>
        <a:xfrm rot="16200000">
          <a:off x="4917764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Sufinansiranje opreme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„Henkel adhezivi“ „Swisslion industrija alata“</a:t>
          </a:r>
          <a:endParaRPr lang="en-US" sz="2000" kern="1200" dirty="0"/>
        </a:p>
      </dsp:txBody>
      <dsp:txXfrm rot="16200000">
        <a:off x="4917764" y="1566989"/>
        <a:ext cx="5144119" cy="2010141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EF4AE-5C10-4581-93BA-A9C4FF4F82A5}">
      <dsp:nvSpPr>
        <dsp:cNvPr id="0" name=""/>
        <dsp:cNvSpPr/>
      </dsp:nvSpPr>
      <dsp:spPr>
        <a:xfrm>
          <a:off x="1247806" y="1671961"/>
          <a:ext cx="4202926" cy="9715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Nema nezaposlenih        mehaničara mehatronike, pneumatike i hidraulike</a:t>
          </a:r>
          <a:endParaRPr lang="en-US" sz="2000" kern="1200" dirty="0"/>
        </a:p>
      </dsp:txBody>
      <dsp:txXfrm>
        <a:off x="1920274" y="1671961"/>
        <a:ext cx="3530458" cy="971541"/>
      </dsp:txXfrm>
    </dsp:sp>
    <dsp:sp modelId="{A79204AB-EB1B-4882-96F5-A54F0B0EBE95}">
      <dsp:nvSpPr>
        <dsp:cNvPr id="0" name=""/>
        <dsp:cNvSpPr/>
      </dsp:nvSpPr>
      <dsp:spPr>
        <a:xfrm>
          <a:off x="527721" y="879871"/>
          <a:ext cx="1390039" cy="13879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Grad Trebinje</a:t>
          </a:r>
          <a:endParaRPr lang="en-US" sz="2000" kern="1200" dirty="0"/>
        </a:p>
      </dsp:txBody>
      <dsp:txXfrm>
        <a:off x="527721" y="879871"/>
        <a:ext cx="1390039" cy="1387948"/>
      </dsp:txXfrm>
    </dsp:sp>
    <dsp:sp modelId="{F5314014-704B-4883-B707-65C8CBA84C06}">
      <dsp:nvSpPr>
        <dsp:cNvPr id="0" name=""/>
        <dsp:cNvSpPr/>
      </dsp:nvSpPr>
      <dsp:spPr>
        <a:xfrm>
          <a:off x="1175797" y="3976219"/>
          <a:ext cx="4434572" cy="90957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Nema nezaposlenih                mehaničara mehatronike, pneumatike i hidraulike</a:t>
          </a:r>
          <a:endParaRPr lang="en-US" sz="2000" kern="1200" dirty="0"/>
        </a:p>
      </dsp:txBody>
      <dsp:txXfrm>
        <a:off x="1885329" y="3976219"/>
        <a:ext cx="3725040" cy="909572"/>
      </dsp:txXfrm>
    </dsp:sp>
    <dsp:sp modelId="{F563F2C6-55D1-4634-BFBC-C9FFA035710D}">
      <dsp:nvSpPr>
        <dsp:cNvPr id="0" name=""/>
        <dsp:cNvSpPr/>
      </dsp:nvSpPr>
      <dsp:spPr>
        <a:xfrm>
          <a:off x="455715" y="3040115"/>
          <a:ext cx="1415524" cy="142578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Regija Istočna Hercego-vina</a:t>
          </a:r>
          <a:endParaRPr lang="en-US" sz="2000" kern="1200" dirty="0"/>
        </a:p>
      </dsp:txBody>
      <dsp:txXfrm>
        <a:off x="455715" y="3040115"/>
        <a:ext cx="1415524" cy="14257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EC134-D791-4C92-930F-96D72C1A5F86}">
      <dsp:nvSpPr>
        <dsp:cNvPr id="0" name=""/>
        <dsp:cNvSpPr/>
      </dsp:nvSpPr>
      <dsp:spPr>
        <a:xfrm>
          <a:off x="4222" y="493356"/>
          <a:ext cx="2218746" cy="28487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-941896" y="1439474"/>
        <a:ext cx="2335986" cy="443749"/>
      </dsp:txXfrm>
    </dsp:sp>
    <dsp:sp modelId="{C6BC1E39-F21F-4B6F-B895-6E3E9436278D}">
      <dsp:nvSpPr>
        <dsp:cNvPr id="0" name=""/>
        <dsp:cNvSpPr/>
      </dsp:nvSpPr>
      <dsp:spPr>
        <a:xfrm>
          <a:off x="447971" y="493356"/>
          <a:ext cx="1652966" cy="28487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9 poslovnih subjekata</a:t>
          </a:r>
          <a:endParaRPr lang="en-US" sz="2400" kern="1200" dirty="0"/>
        </a:p>
      </dsp:txBody>
      <dsp:txXfrm>
        <a:off x="447971" y="493356"/>
        <a:ext cx="1652966" cy="2848764"/>
      </dsp:txXfrm>
    </dsp:sp>
    <dsp:sp modelId="{5B6A9E1C-104E-4072-96B6-BE10979C19D3}">
      <dsp:nvSpPr>
        <dsp:cNvPr id="0" name=""/>
        <dsp:cNvSpPr/>
      </dsp:nvSpPr>
      <dsp:spPr>
        <a:xfrm>
          <a:off x="2300624" y="493356"/>
          <a:ext cx="2218746" cy="289101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1337182" y="1456798"/>
        <a:ext cx="2370634" cy="443749"/>
      </dsp:txXfrm>
    </dsp:sp>
    <dsp:sp modelId="{EF7B2FFD-7947-4ADE-B1FA-AD21FF6FB6C3}">
      <dsp:nvSpPr>
        <dsp:cNvPr id="0" name=""/>
        <dsp:cNvSpPr/>
      </dsp:nvSpPr>
      <dsp:spPr>
        <a:xfrm rot="5400000">
          <a:off x="2116146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3AD2-3673-40DC-A037-6DB439BDADD2}">
      <dsp:nvSpPr>
        <dsp:cNvPr id="0" name=""/>
        <dsp:cNvSpPr/>
      </dsp:nvSpPr>
      <dsp:spPr>
        <a:xfrm>
          <a:off x="2744374" y="493356"/>
          <a:ext cx="1652966" cy="289101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18 pitanja</a:t>
          </a:r>
          <a:endParaRPr lang="en-US" sz="2400" kern="1200" dirty="0"/>
        </a:p>
      </dsp:txBody>
      <dsp:txXfrm>
        <a:off x="2744374" y="493356"/>
        <a:ext cx="1652966" cy="2891017"/>
      </dsp:txXfrm>
    </dsp:sp>
    <dsp:sp modelId="{D35AACD4-881C-4FF1-83FC-63607D6B5848}">
      <dsp:nvSpPr>
        <dsp:cNvPr id="0" name=""/>
        <dsp:cNvSpPr/>
      </dsp:nvSpPr>
      <dsp:spPr>
        <a:xfrm>
          <a:off x="4597027" y="493356"/>
          <a:ext cx="3751678" cy="29332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 rot="16200000">
        <a:off x="3769553" y="1320829"/>
        <a:ext cx="2405282" cy="750335"/>
      </dsp:txXfrm>
    </dsp:sp>
    <dsp:sp modelId="{85B2162B-7174-4836-9111-2D2FC767FC52}">
      <dsp:nvSpPr>
        <dsp:cNvPr id="0" name=""/>
        <dsp:cNvSpPr/>
      </dsp:nvSpPr>
      <dsp:spPr>
        <a:xfrm rot="5400000">
          <a:off x="4412549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D7B6-6D42-461E-89C7-27B57B45B176}">
      <dsp:nvSpPr>
        <dsp:cNvPr id="0" name=""/>
        <dsp:cNvSpPr/>
      </dsp:nvSpPr>
      <dsp:spPr>
        <a:xfrm>
          <a:off x="5236225" y="493356"/>
          <a:ext cx="2795000" cy="293327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Times New Roman"/>
              <a:cs typeface="Times New Roman"/>
            </a:rPr>
            <a:t>▪ </a:t>
          </a:r>
          <a:r>
            <a:rPr lang="sr-Latn-RS" sz="1800" kern="1200" dirty="0" smtClean="0"/>
            <a:t>Opšti podaci o poslovnom subjektu                                                                 </a:t>
          </a:r>
          <a:r>
            <a:rPr lang="sr-Latn-RS" sz="1800" kern="1200" dirty="0" smtClean="0">
              <a:latin typeface="Times New Roman"/>
              <a:cs typeface="Times New Roman"/>
            </a:rPr>
            <a:t>▪ </a:t>
          </a:r>
          <a:r>
            <a:rPr lang="sr-Latn-RS" sz="1800" kern="1200" dirty="0" smtClean="0"/>
            <a:t>Potražnja za tehničarom IT (trenutna i nakon 3 god.)                   </a:t>
          </a:r>
          <a:r>
            <a:rPr lang="sr-Latn-RS" sz="1800" kern="1200" dirty="0" smtClean="0">
              <a:latin typeface="Times New Roman"/>
              <a:cs typeface="Times New Roman"/>
            </a:rPr>
            <a:t>▪ </a:t>
          </a:r>
          <a:r>
            <a:rPr lang="sr-Latn-RS" sz="1800" kern="1200" dirty="0" smtClean="0"/>
            <a:t>Kompetencije zaposlenika        </a:t>
          </a:r>
          <a:r>
            <a:rPr lang="sr-Latn-RS" sz="1800" kern="1200" dirty="0" smtClean="0">
              <a:latin typeface="Times New Roman"/>
              <a:cs typeface="Times New Roman"/>
            </a:rPr>
            <a:t>▪ </a:t>
          </a:r>
          <a:r>
            <a:rPr lang="sr-Latn-RS" sz="1800" kern="1200" dirty="0" smtClean="0"/>
            <a:t>Saradnja sa školom, odnos prema praktičnoj nastavi i ferijalnoj praksi                           </a:t>
          </a:r>
          <a:r>
            <a:rPr lang="sr-Latn-RS" sz="1800" kern="1200" dirty="0" smtClean="0">
              <a:latin typeface="Times New Roman"/>
              <a:cs typeface="Times New Roman"/>
            </a:rPr>
            <a:t>▪ </a:t>
          </a:r>
          <a:r>
            <a:rPr lang="sr-Latn-RS" sz="1800" kern="1200" dirty="0" smtClean="0">
              <a:latin typeface="+mj-lt"/>
              <a:cs typeface="Times New Roman"/>
            </a:rPr>
            <a:t>Promocija, opremanje radionice, podrška u reviziji NPP  i podrška u edukaciji </a:t>
          </a:r>
          <a:endParaRPr lang="sr-Latn-RS" sz="1800" kern="1200" dirty="0" smtClean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236225" y="493356"/>
        <a:ext cx="2795000" cy="2933271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7A02B-7FAC-431A-96A2-873D924152E7}">
      <dsp:nvSpPr>
        <dsp:cNvPr id="0" name=""/>
        <dsp:cNvSpPr/>
      </dsp:nvSpPr>
      <dsp:spPr>
        <a:xfrm>
          <a:off x="502255" y="0"/>
          <a:ext cx="5692232" cy="18159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1FBCC-5C5E-4DA4-BDCB-4959F15ABCD6}">
      <dsp:nvSpPr>
        <dsp:cNvPr id="0" name=""/>
        <dsp:cNvSpPr/>
      </dsp:nvSpPr>
      <dsp:spPr>
        <a:xfrm>
          <a:off x="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Uzorak ispitanika</a:t>
          </a:r>
          <a:endParaRPr lang="en-US" sz="2000" kern="1200" dirty="0"/>
        </a:p>
      </dsp:txBody>
      <dsp:txXfrm>
        <a:off x="0" y="544792"/>
        <a:ext cx="2009023" cy="726390"/>
      </dsp:txXfrm>
    </dsp:sp>
    <dsp:sp modelId="{65857C1A-1FE4-4F82-BFA2-86E35771AF28}">
      <dsp:nvSpPr>
        <dsp:cNvPr id="0" name=""/>
        <dsp:cNvSpPr/>
      </dsp:nvSpPr>
      <dsp:spPr>
        <a:xfrm>
          <a:off x="234386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Anketni upitnik</a:t>
          </a:r>
          <a:endParaRPr lang="en-US" sz="2000" kern="1200" dirty="0"/>
        </a:p>
      </dsp:txBody>
      <dsp:txXfrm>
        <a:off x="2343860" y="544792"/>
        <a:ext cx="2009023" cy="726390"/>
      </dsp:txXfrm>
    </dsp:sp>
    <dsp:sp modelId="{C4762BD2-7B6C-4CF7-88B0-C5E2DFDA80C0}">
      <dsp:nvSpPr>
        <dsp:cNvPr id="0" name=""/>
        <dsp:cNvSpPr/>
      </dsp:nvSpPr>
      <dsp:spPr>
        <a:xfrm>
          <a:off x="468772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Sadržaj upitnika</a:t>
          </a:r>
          <a:endParaRPr lang="en-US" sz="2000" kern="1200" dirty="0"/>
        </a:p>
      </dsp:txBody>
      <dsp:txXfrm>
        <a:off x="4687720" y="544792"/>
        <a:ext cx="2009023" cy="726390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EC134-D791-4C92-930F-96D72C1A5F86}">
      <dsp:nvSpPr>
        <dsp:cNvPr id="0" name=""/>
        <dsp:cNvSpPr/>
      </dsp:nvSpPr>
      <dsp:spPr>
        <a:xfrm>
          <a:off x="4222" y="493356"/>
          <a:ext cx="2218746" cy="28487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-941896" y="1439474"/>
        <a:ext cx="2335986" cy="443749"/>
      </dsp:txXfrm>
    </dsp:sp>
    <dsp:sp modelId="{C6BC1E39-F21F-4B6F-B895-6E3E9436278D}">
      <dsp:nvSpPr>
        <dsp:cNvPr id="0" name=""/>
        <dsp:cNvSpPr/>
      </dsp:nvSpPr>
      <dsp:spPr>
        <a:xfrm>
          <a:off x="447971" y="493356"/>
          <a:ext cx="1652966" cy="28487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241 učenik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47971" y="493356"/>
        <a:ext cx="1652966" cy="2848764"/>
      </dsp:txXfrm>
    </dsp:sp>
    <dsp:sp modelId="{5B6A9E1C-104E-4072-96B6-BE10979C19D3}">
      <dsp:nvSpPr>
        <dsp:cNvPr id="0" name=""/>
        <dsp:cNvSpPr/>
      </dsp:nvSpPr>
      <dsp:spPr>
        <a:xfrm>
          <a:off x="2300624" y="493356"/>
          <a:ext cx="2218746" cy="289101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1337182" y="1456798"/>
        <a:ext cx="2370634" cy="443749"/>
      </dsp:txXfrm>
    </dsp:sp>
    <dsp:sp modelId="{EF7B2FFD-7947-4ADE-B1FA-AD21FF6FB6C3}">
      <dsp:nvSpPr>
        <dsp:cNvPr id="0" name=""/>
        <dsp:cNvSpPr/>
      </dsp:nvSpPr>
      <dsp:spPr>
        <a:xfrm rot="5400000">
          <a:off x="2116146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3AD2-3673-40DC-A037-6DB439BDADD2}">
      <dsp:nvSpPr>
        <dsp:cNvPr id="0" name=""/>
        <dsp:cNvSpPr/>
      </dsp:nvSpPr>
      <dsp:spPr>
        <a:xfrm>
          <a:off x="2744374" y="493356"/>
          <a:ext cx="1652966" cy="289101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12 pitanja</a:t>
          </a:r>
          <a:endParaRPr lang="en-US" sz="2400" kern="1200" dirty="0"/>
        </a:p>
      </dsp:txBody>
      <dsp:txXfrm>
        <a:off x="2744374" y="493356"/>
        <a:ext cx="1652966" cy="2891017"/>
      </dsp:txXfrm>
    </dsp:sp>
    <dsp:sp modelId="{D35AACD4-881C-4FF1-83FC-63607D6B5848}">
      <dsp:nvSpPr>
        <dsp:cNvPr id="0" name=""/>
        <dsp:cNvSpPr/>
      </dsp:nvSpPr>
      <dsp:spPr>
        <a:xfrm>
          <a:off x="4597027" y="493356"/>
          <a:ext cx="3751678" cy="29332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 rot="16200000">
        <a:off x="3769553" y="1320829"/>
        <a:ext cx="2405282" cy="750335"/>
      </dsp:txXfrm>
    </dsp:sp>
    <dsp:sp modelId="{85B2162B-7174-4836-9111-2D2FC767FC52}">
      <dsp:nvSpPr>
        <dsp:cNvPr id="0" name=""/>
        <dsp:cNvSpPr/>
      </dsp:nvSpPr>
      <dsp:spPr>
        <a:xfrm rot="5400000">
          <a:off x="4412549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D7B6-6D42-461E-89C7-27B57B45B176}">
      <dsp:nvSpPr>
        <dsp:cNvPr id="0" name=""/>
        <dsp:cNvSpPr/>
      </dsp:nvSpPr>
      <dsp:spPr>
        <a:xfrm>
          <a:off x="5236225" y="493356"/>
          <a:ext cx="2795000" cy="293327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latin typeface="Times New Roman"/>
              <a:cs typeface="Times New Roman"/>
            </a:rPr>
            <a:t>▪ </a:t>
          </a:r>
          <a:r>
            <a:rPr lang="sr-Latn-RS" sz="2400" kern="1200" dirty="0" smtClean="0">
              <a:latin typeface="+mj-lt"/>
              <a:cs typeface="Times New Roman"/>
            </a:rPr>
            <a:t>Izbor zanimanja</a:t>
          </a:r>
          <a:r>
            <a:rPr lang="sr-Latn-RS" sz="2400" kern="1200" dirty="0" smtClean="0">
              <a:latin typeface="+mj-lt"/>
            </a:rPr>
            <a:t>                                                                </a:t>
          </a:r>
          <a:r>
            <a:rPr lang="sr-Latn-RS" sz="2400" kern="1200" dirty="0" smtClean="0">
              <a:latin typeface="+mj-lt"/>
              <a:cs typeface="Times New Roman"/>
            </a:rPr>
            <a:t>▪ Uspjeh učenika                               </a:t>
          </a:r>
          <a:r>
            <a:rPr lang="sr-Latn-RS" sz="2400" kern="1200" dirty="0" smtClean="0">
              <a:latin typeface="Times New Roman"/>
              <a:cs typeface="Times New Roman"/>
            </a:rPr>
            <a:t>▪ </a:t>
          </a:r>
          <a:r>
            <a:rPr lang="sr-Latn-RS" sz="2400" kern="1200" dirty="0" smtClean="0">
              <a:latin typeface="+mj-lt"/>
              <a:cs typeface="Times New Roman"/>
            </a:rPr>
            <a:t>Informisanost u vezi novih zanimanja                                   </a:t>
          </a:r>
          <a:r>
            <a:rPr lang="sr-Latn-RS" sz="2400" kern="1200" dirty="0" smtClean="0"/>
            <a:t>        </a:t>
          </a:r>
          <a:r>
            <a:rPr lang="sr-Latn-RS" sz="2400" kern="1200" dirty="0" smtClean="0">
              <a:latin typeface="Times New Roman"/>
              <a:cs typeface="Times New Roman"/>
            </a:rPr>
            <a:t>▪ </a:t>
          </a:r>
          <a:r>
            <a:rPr lang="sr-Latn-RS" sz="2400" kern="1200" dirty="0" smtClean="0">
              <a:latin typeface="+mj-lt"/>
              <a:cs typeface="Times New Roman"/>
            </a:rPr>
            <a:t>Eventualne poteškoće prilikom izbora zanimanja</a:t>
          </a:r>
          <a:endParaRPr lang="en-US" sz="2800" kern="1200" dirty="0">
            <a:latin typeface="+mj-lt"/>
          </a:endParaRPr>
        </a:p>
      </dsp:txBody>
      <dsp:txXfrm>
        <a:off x="5236225" y="493356"/>
        <a:ext cx="2795000" cy="2933271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E0F7A1-F095-492E-82D9-3F9FDB9CF311}">
      <dsp:nvSpPr>
        <dsp:cNvPr id="0" name=""/>
        <dsp:cNvSpPr/>
      </dsp:nvSpPr>
      <dsp:spPr>
        <a:xfrm rot="10800000">
          <a:off x="2481947" y="593876"/>
          <a:ext cx="2803027" cy="84123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2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46,06%</a:t>
          </a:r>
          <a:endParaRPr lang="en-US" sz="2800" kern="1200" dirty="0"/>
        </a:p>
      </dsp:txBody>
      <dsp:txXfrm rot="10800000">
        <a:off x="2481947" y="593876"/>
        <a:ext cx="2803027" cy="841234"/>
      </dsp:txXfrm>
    </dsp:sp>
    <dsp:sp modelId="{EA110B13-0939-45E6-AC5E-5265AD38DF03}">
      <dsp:nvSpPr>
        <dsp:cNvPr id="0" name=""/>
        <dsp:cNvSpPr/>
      </dsp:nvSpPr>
      <dsp:spPr>
        <a:xfrm>
          <a:off x="811024" y="920"/>
          <a:ext cx="2091034" cy="202714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FB1BD1-DAE3-42CD-BBB8-5548240292A6}">
      <dsp:nvSpPr>
        <dsp:cNvPr id="0" name=""/>
        <dsp:cNvSpPr/>
      </dsp:nvSpPr>
      <dsp:spPr>
        <a:xfrm rot="10800000">
          <a:off x="2481225" y="2858769"/>
          <a:ext cx="2803027" cy="831029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21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72,2%</a:t>
          </a:r>
          <a:endParaRPr lang="en-US" sz="2800" kern="1200" dirty="0"/>
        </a:p>
      </dsp:txBody>
      <dsp:txXfrm rot="10800000">
        <a:off x="2481225" y="2858769"/>
        <a:ext cx="2803027" cy="831029"/>
      </dsp:txXfrm>
    </dsp:sp>
    <dsp:sp modelId="{4E93F958-C9B5-4947-8135-5A5C1F0DFAB5}">
      <dsp:nvSpPr>
        <dsp:cNvPr id="0" name=""/>
        <dsp:cNvSpPr/>
      </dsp:nvSpPr>
      <dsp:spPr>
        <a:xfrm>
          <a:off x="811746" y="2301017"/>
          <a:ext cx="2088144" cy="194653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6F034D-928D-4B1A-9944-2BEE857C3D9C}">
      <dsp:nvSpPr>
        <dsp:cNvPr id="0" name=""/>
        <dsp:cNvSpPr/>
      </dsp:nvSpPr>
      <dsp:spPr>
        <a:xfrm>
          <a:off x="912101" y="0"/>
          <a:ext cx="912101" cy="91210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      izbor</a:t>
          </a:r>
          <a:endParaRPr lang="en-US" sz="2000" kern="1200" dirty="0"/>
        </a:p>
      </dsp:txBody>
      <dsp:txXfrm>
        <a:off x="912101" y="0"/>
        <a:ext cx="912101" cy="912101"/>
      </dsp:txXfrm>
    </dsp:sp>
    <dsp:sp modelId="{80E59A7A-6F2A-4177-BBDA-F4A44D5AAC5F}">
      <dsp:nvSpPr>
        <dsp:cNvPr id="0" name=""/>
        <dsp:cNvSpPr/>
      </dsp:nvSpPr>
      <dsp:spPr>
        <a:xfrm>
          <a:off x="456050" y="912101"/>
          <a:ext cx="1824202" cy="91210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3      Mehaničar MPH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75286" y="912101"/>
        <a:ext cx="1185731" cy="912101"/>
      </dsp:txXfrm>
    </dsp:sp>
    <dsp:sp modelId="{273C59A0-E655-49D8-A740-69EFAF534640}">
      <dsp:nvSpPr>
        <dsp:cNvPr id="0" name=""/>
        <dsp:cNvSpPr/>
      </dsp:nvSpPr>
      <dsp:spPr>
        <a:xfrm>
          <a:off x="0" y="1824202"/>
          <a:ext cx="2736304" cy="91210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64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Tehnička škola</a:t>
          </a:r>
          <a:endParaRPr lang="en-US" sz="2000" kern="1200" dirty="0"/>
        </a:p>
      </dsp:txBody>
      <dsp:txXfrm>
        <a:off x="478853" y="1824202"/>
        <a:ext cx="1778597" cy="912101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91876-B048-4676-9EBE-2AF63025650A}">
      <dsp:nvSpPr>
        <dsp:cNvPr id="0" name=""/>
        <dsp:cNvSpPr/>
      </dsp:nvSpPr>
      <dsp:spPr>
        <a:xfrm>
          <a:off x="912101" y="0"/>
          <a:ext cx="912101" cy="917360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II    izbor</a:t>
          </a:r>
          <a:endParaRPr lang="en-US" sz="2000" kern="1200" dirty="0"/>
        </a:p>
      </dsp:txBody>
      <dsp:txXfrm>
        <a:off x="912101" y="0"/>
        <a:ext cx="912101" cy="917360"/>
      </dsp:txXfrm>
    </dsp:sp>
    <dsp:sp modelId="{A644EC5D-2C93-4A18-B322-22A47C84F673}">
      <dsp:nvSpPr>
        <dsp:cNvPr id="0" name=""/>
        <dsp:cNvSpPr/>
      </dsp:nvSpPr>
      <dsp:spPr>
        <a:xfrm>
          <a:off x="456050" y="917360"/>
          <a:ext cx="1824202" cy="917360"/>
        </a:xfrm>
        <a:prstGeom prst="trapezoid">
          <a:avLst>
            <a:gd name="adj" fmla="val 49713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7 Mehaničar MPH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75286" y="917360"/>
        <a:ext cx="1185731" cy="917360"/>
      </dsp:txXfrm>
    </dsp:sp>
    <dsp:sp modelId="{94939CAA-F9B0-4C8A-886A-B2DF8E639B6F}">
      <dsp:nvSpPr>
        <dsp:cNvPr id="0" name=""/>
        <dsp:cNvSpPr/>
      </dsp:nvSpPr>
      <dsp:spPr>
        <a:xfrm>
          <a:off x="0" y="1800199"/>
          <a:ext cx="2736304" cy="917360"/>
        </a:xfrm>
        <a:prstGeom prst="trapezoid">
          <a:avLst>
            <a:gd name="adj" fmla="val 49713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84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Tehnička škola</a:t>
          </a:r>
          <a:endParaRPr lang="en-US" sz="2000" kern="1200" dirty="0"/>
        </a:p>
      </dsp:txBody>
      <dsp:txXfrm>
        <a:off x="478853" y="1800199"/>
        <a:ext cx="1778597" cy="917360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6537A-6C4F-4BDE-886E-986AFE213E35}">
      <dsp:nvSpPr>
        <dsp:cNvPr id="0" name=""/>
        <dsp:cNvSpPr/>
      </dsp:nvSpPr>
      <dsp:spPr>
        <a:xfrm>
          <a:off x="943992" y="0"/>
          <a:ext cx="943991" cy="941362"/>
        </a:xfrm>
        <a:prstGeom prst="trapezoid">
          <a:avLst>
            <a:gd name="adj" fmla="val 501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III      izbor</a:t>
          </a:r>
          <a:endParaRPr lang="en-US" sz="2000" kern="1200" dirty="0"/>
        </a:p>
      </dsp:txBody>
      <dsp:txXfrm>
        <a:off x="943992" y="0"/>
        <a:ext cx="943991" cy="941362"/>
      </dsp:txXfrm>
    </dsp:sp>
    <dsp:sp modelId="{C9783070-B783-4046-8E17-2802FAFD7DCB}">
      <dsp:nvSpPr>
        <dsp:cNvPr id="0" name=""/>
        <dsp:cNvSpPr/>
      </dsp:nvSpPr>
      <dsp:spPr>
        <a:xfrm>
          <a:off x="471996" y="941362"/>
          <a:ext cx="1887983" cy="941362"/>
        </a:xfrm>
        <a:prstGeom prst="trapezoid">
          <a:avLst>
            <a:gd name="adj" fmla="val 5014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7 Mehaničar MPH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02393" y="941362"/>
        <a:ext cx="1227189" cy="941362"/>
      </dsp:txXfrm>
    </dsp:sp>
    <dsp:sp modelId="{2E6F6806-0146-47B3-ADC5-FDC60EEB1E0E}">
      <dsp:nvSpPr>
        <dsp:cNvPr id="0" name=""/>
        <dsp:cNvSpPr/>
      </dsp:nvSpPr>
      <dsp:spPr>
        <a:xfrm>
          <a:off x="0" y="1882725"/>
          <a:ext cx="2831975" cy="941362"/>
        </a:xfrm>
        <a:prstGeom prst="trapezoid">
          <a:avLst>
            <a:gd name="adj" fmla="val 501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88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Tehnička škola</a:t>
          </a:r>
          <a:endParaRPr lang="en-US" sz="2000" kern="1200" dirty="0"/>
        </a:p>
      </dsp:txBody>
      <dsp:txXfrm>
        <a:off x="495595" y="1882725"/>
        <a:ext cx="1840784" cy="941362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78DFB-2063-42C4-8ED9-76B138572771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B730A-4E9B-4B13-8F2E-2BB966C7BBD4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8D858-6E79-49E9-83FE-5ED46FD0EE77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4B9AC26-22F3-478B-A833-24A54DBBFD5A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Stručna i kadrovska struktura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64531" y="258158"/>
        <a:ext cx="2437804" cy="1548005"/>
      </dsp:txXfrm>
    </dsp:sp>
    <dsp:sp modelId="{2BC6D828-E8D9-4604-B33C-54EB799B5769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8545CC-4A65-48FD-8A6C-F67D733BB6EA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Opšteobrazovni predmeti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74761" y="2515159"/>
        <a:ext cx="2437804" cy="1548005"/>
      </dsp:txXfrm>
    </dsp:sp>
    <dsp:sp modelId="{996D0258-6832-4E30-A047-F2B76699C58F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6C481C-B18C-400D-80DC-36F7D80C998C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Stručni predmeti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solidFill>
                <a:schemeClr val="tx1"/>
              </a:solidFill>
            </a:rPr>
            <a:t>- Dodatni angažman biće potreban u drugoj i trećoj god.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54300" y="2515159"/>
        <a:ext cx="2437804" cy="1548005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1C26E-2BD6-488A-BC6B-B4D987381A29}">
      <dsp:nvSpPr>
        <dsp:cNvPr id="0" name=""/>
        <dsp:cNvSpPr/>
      </dsp:nvSpPr>
      <dsp:spPr>
        <a:xfrm>
          <a:off x="216027" y="383329"/>
          <a:ext cx="2717437" cy="1661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Prostorni uslovi i oprema</a:t>
          </a:r>
          <a:endParaRPr lang="en-US" sz="2000" kern="1200" dirty="0"/>
        </a:p>
      </dsp:txBody>
      <dsp:txXfrm>
        <a:off x="216027" y="383329"/>
        <a:ext cx="2717437" cy="1661746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099B3E-8262-498F-B4F8-BEDB063FF5D2}">
      <dsp:nvSpPr>
        <dsp:cNvPr id="0" name=""/>
        <dsp:cNvSpPr/>
      </dsp:nvSpPr>
      <dsp:spPr>
        <a:xfrm>
          <a:off x="0" y="15943"/>
          <a:ext cx="9019256" cy="151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9185C-AE32-418D-A456-D35F794AE76C}">
      <dsp:nvSpPr>
        <dsp:cNvPr id="0" name=""/>
        <dsp:cNvSpPr/>
      </dsp:nvSpPr>
      <dsp:spPr>
        <a:xfrm>
          <a:off x="727805" y="385971"/>
          <a:ext cx="7909464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727805" y="385971"/>
        <a:ext cx="7909464" cy="756000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893D6-E4F0-4204-99B3-914B4D0A29E4}">
      <dsp:nvSpPr>
        <dsp:cNvPr id="0" name=""/>
        <dsp:cNvSpPr/>
      </dsp:nvSpPr>
      <dsp:spPr>
        <a:xfrm rot="4396374">
          <a:off x="925446" y="859741"/>
          <a:ext cx="3729694" cy="260099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34A13-D6A5-43DA-820A-8C3BBE3D4DD3}">
      <dsp:nvSpPr>
        <dsp:cNvPr id="0" name=""/>
        <dsp:cNvSpPr/>
      </dsp:nvSpPr>
      <dsp:spPr>
        <a:xfrm>
          <a:off x="2479778" y="1296144"/>
          <a:ext cx="94186" cy="9418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72B2E0-6CD2-4E0B-9D3A-4F665885083E}">
      <dsp:nvSpPr>
        <dsp:cNvPr id="0" name=""/>
        <dsp:cNvSpPr/>
      </dsp:nvSpPr>
      <dsp:spPr>
        <a:xfrm>
          <a:off x="3456385" y="2376264"/>
          <a:ext cx="94186" cy="94186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54D38-AF9F-4E67-BD17-D6124A42ADDE}">
      <dsp:nvSpPr>
        <dsp:cNvPr id="0" name=""/>
        <dsp:cNvSpPr/>
      </dsp:nvSpPr>
      <dsp:spPr>
        <a:xfrm>
          <a:off x="1543670" y="72010"/>
          <a:ext cx="5825239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Iskazan interes poslovnih subjekata za zanimanjem mehaničar mehatronike, pneumatike i hidraulike</a:t>
          </a:r>
          <a:endParaRPr lang="en-US" sz="2000" kern="1200" dirty="0"/>
        </a:p>
      </dsp:txBody>
      <dsp:txXfrm>
        <a:off x="1543670" y="72010"/>
        <a:ext cx="5825239" cy="691276"/>
      </dsp:txXfrm>
    </dsp:sp>
    <dsp:sp modelId="{7FE56302-383C-4C86-BE08-DC04792568FF}">
      <dsp:nvSpPr>
        <dsp:cNvPr id="0" name=""/>
        <dsp:cNvSpPr/>
      </dsp:nvSpPr>
      <dsp:spPr>
        <a:xfrm>
          <a:off x="3559903" y="1008109"/>
          <a:ext cx="4357803" cy="12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Na</a:t>
          </a:r>
          <a:r>
            <a:rPr lang="sr-Latn-RS" sz="2000" kern="1200" baseline="0" dirty="0" smtClean="0"/>
            <a:t> evidenciji ZZZ nema nezaposlenih mehaničara mehatronike, pneumatike i hidraulike na nivou Trebinja i regije</a:t>
          </a:r>
          <a:endParaRPr lang="en-US" sz="2000" kern="1200" dirty="0"/>
        </a:p>
      </dsp:txBody>
      <dsp:txXfrm>
        <a:off x="3559903" y="1008109"/>
        <a:ext cx="4357803" cy="1206796"/>
      </dsp:txXfrm>
    </dsp:sp>
    <dsp:sp modelId="{C6B256BC-1458-4395-8558-1AD6E51F9F3C}">
      <dsp:nvSpPr>
        <dsp:cNvPr id="0" name=""/>
        <dsp:cNvSpPr/>
      </dsp:nvSpPr>
      <dsp:spPr>
        <a:xfrm>
          <a:off x="618863" y="2088229"/>
          <a:ext cx="2376264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618863" y="2088229"/>
        <a:ext cx="2376264" cy="691276"/>
      </dsp:txXfrm>
    </dsp:sp>
    <dsp:sp modelId="{0C04D70C-C4F6-4C7F-BC1B-88FF0BC37D48}">
      <dsp:nvSpPr>
        <dsp:cNvPr id="0" name=""/>
        <dsp:cNvSpPr/>
      </dsp:nvSpPr>
      <dsp:spPr>
        <a:xfrm>
          <a:off x="2592291" y="3629203"/>
          <a:ext cx="5048349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Slab</a:t>
          </a:r>
          <a:r>
            <a:rPr lang="sr-Latn-RS" sz="2000" kern="1200" baseline="0" dirty="0" smtClean="0"/>
            <a:t> interes učenika za zanimanje mehaničar mehatronike, pneumatike i hidraulike</a:t>
          </a:r>
          <a:endParaRPr lang="en-US" sz="2000" kern="1200" dirty="0"/>
        </a:p>
      </dsp:txBody>
      <dsp:txXfrm>
        <a:off x="2592291" y="3629203"/>
        <a:ext cx="5048349" cy="6912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F46D5-943E-4E4C-AA05-E29451689F36}">
      <dsp:nvSpPr>
        <dsp:cNvPr id="0" name=""/>
        <dsp:cNvSpPr/>
      </dsp:nvSpPr>
      <dsp:spPr>
        <a:xfrm>
          <a:off x="0" y="0"/>
          <a:ext cx="6096000" cy="1221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MH ERS ZP "Hid</a:t>
          </a:r>
          <a:r>
            <a:rPr lang="sr-Latn-RS" sz="2000" kern="1200" dirty="0" smtClean="0"/>
            <a:t>roelektrane</a:t>
          </a:r>
          <a:r>
            <a:rPr lang="en-US" sz="2000" kern="1200" dirty="0" smtClean="0"/>
            <a:t> n</a:t>
          </a:r>
          <a:r>
            <a:rPr lang="sr-Latn-RS" sz="2000" kern="1200" dirty="0" smtClean="0"/>
            <a:t>a Trebišnjici</a:t>
          </a:r>
          <a:r>
            <a:rPr lang="en-US" sz="2000" kern="1200" dirty="0" smtClean="0"/>
            <a:t>" </a:t>
          </a:r>
          <a:r>
            <a:rPr lang="sr-Latn-RS" sz="2000" kern="1200" dirty="0" smtClean="0"/>
            <a:t>a.d</a:t>
          </a:r>
          <a:r>
            <a:rPr lang="en-US" sz="2000" kern="1200" dirty="0" smtClean="0"/>
            <a:t>. T</a:t>
          </a:r>
          <a:r>
            <a:rPr lang="sr-Latn-RS" sz="2000" kern="1200" dirty="0" smtClean="0"/>
            <a:t>rebinje                                                                      </a:t>
          </a:r>
          <a:r>
            <a:rPr lang="en-US" sz="2000" kern="1200" dirty="0" smtClean="0"/>
            <a:t>MH ERS ZP "El</a:t>
          </a:r>
          <a:r>
            <a:rPr lang="sr-Latn-RS" sz="2000" kern="1200" dirty="0" smtClean="0"/>
            <a:t>ektr</a:t>
          </a:r>
          <a:r>
            <a:rPr lang="en-US" sz="2000" kern="1200" dirty="0" smtClean="0"/>
            <a:t>o</a:t>
          </a:r>
          <a:r>
            <a:rPr lang="sr-Latn-RS" sz="2000" kern="1200" dirty="0" smtClean="0"/>
            <a:t>hercegovina</a:t>
          </a:r>
          <a:r>
            <a:rPr lang="en-US" sz="2000" kern="1200" dirty="0" smtClean="0"/>
            <a:t>" a</a:t>
          </a:r>
          <a:r>
            <a:rPr lang="sr-Latn-RS" sz="2000" kern="1200" dirty="0" smtClean="0"/>
            <a:t>.</a:t>
          </a:r>
          <a:r>
            <a:rPr lang="en-US" sz="2000" kern="1200" dirty="0" smtClean="0"/>
            <a:t>d</a:t>
          </a:r>
          <a:r>
            <a:rPr lang="sr-Latn-RS" sz="2000" kern="1200" dirty="0" smtClean="0"/>
            <a:t>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</a:t>
          </a:r>
          <a:r>
            <a:rPr lang="en-US" sz="2000" kern="1200" dirty="0" smtClean="0"/>
            <a:t>r</a:t>
          </a:r>
          <a:r>
            <a:rPr lang="sr-Latn-RS" sz="2000" kern="1200" dirty="0" smtClean="0"/>
            <a:t>ebinje </a:t>
          </a:r>
          <a:endParaRPr lang="en-US" sz="2400" kern="1200" dirty="0"/>
        </a:p>
      </dsp:txBody>
      <dsp:txXfrm>
        <a:off x="1341374" y="0"/>
        <a:ext cx="4754625" cy="1221745"/>
      </dsp:txXfrm>
    </dsp:sp>
    <dsp:sp modelId="{386CD622-36A1-401F-A9D6-7835FF1E2E45}">
      <dsp:nvSpPr>
        <dsp:cNvPr id="0" name=""/>
        <dsp:cNvSpPr/>
      </dsp:nvSpPr>
      <dsp:spPr>
        <a:xfrm>
          <a:off x="122174" y="122174"/>
          <a:ext cx="1219200" cy="977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ADFEE-7E83-4477-B5A1-2C3541FCC8CA}">
      <dsp:nvSpPr>
        <dsp:cNvPr id="0" name=""/>
        <dsp:cNvSpPr/>
      </dsp:nvSpPr>
      <dsp:spPr>
        <a:xfrm>
          <a:off x="0" y="1343919"/>
          <a:ext cx="6096000" cy="1221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"RDT SWISSLION" </a:t>
          </a:r>
          <a:r>
            <a:rPr lang="sr-Latn-RS" sz="2000" kern="1200" dirty="0" smtClean="0"/>
            <a:t>d</a:t>
          </a:r>
          <a:r>
            <a:rPr lang="en-US" sz="2000" kern="1200" dirty="0" smtClean="0"/>
            <a:t>.o.</a:t>
          </a:r>
          <a:r>
            <a:rPr lang="sr-Latn-RS" sz="2000" kern="1200" dirty="0" smtClean="0"/>
            <a:t>o.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Tr</a:t>
          </a:r>
          <a:r>
            <a:rPr lang="en-US" sz="2000" kern="1200" dirty="0" smtClean="0"/>
            <a:t>e</a:t>
          </a:r>
          <a:r>
            <a:rPr lang="sr-Latn-RS" sz="2000" kern="1200" dirty="0" smtClean="0"/>
            <a:t>bi</a:t>
          </a:r>
          <a:r>
            <a:rPr lang="en-US" sz="2000" kern="1200" dirty="0" smtClean="0"/>
            <a:t>n</a:t>
          </a:r>
          <a:r>
            <a:rPr lang="sr-Latn-RS" sz="2000" kern="1200" dirty="0" smtClean="0"/>
            <a:t>j</a:t>
          </a:r>
          <a:r>
            <a:rPr lang="en-US" sz="2000" kern="1200" dirty="0" smtClean="0"/>
            <a:t>e</a:t>
          </a:r>
          <a:r>
            <a:rPr lang="sr-Latn-RS" sz="2000" kern="1200" dirty="0" smtClean="0"/>
            <a:t>                 </a:t>
          </a:r>
          <a:r>
            <a:rPr lang="en-US" sz="2000" kern="1200" dirty="0" smtClean="0"/>
            <a:t>"Swiss</a:t>
          </a:r>
          <a:r>
            <a:rPr lang="sr-Latn-RS" sz="2000" kern="1200" dirty="0" smtClean="0"/>
            <a:t>lion</a:t>
          </a:r>
          <a:r>
            <a:rPr lang="en-US" sz="2000" kern="1200" dirty="0" smtClean="0"/>
            <a:t> i</a:t>
          </a:r>
          <a:r>
            <a:rPr lang="sr-Latn-RS" sz="2000" kern="1200" dirty="0" smtClean="0"/>
            <a:t>ndustrija</a:t>
          </a:r>
          <a:r>
            <a:rPr lang="en-US" sz="2000" kern="1200" dirty="0" smtClean="0"/>
            <a:t> al</a:t>
          </a:r>
          <a:r>
            <a:rPr lang="sr-Latn-RS" sz="2000" kern="1200" dirty="0" smtClean="0"/>
            <a:t>ata</a:t>
          </a:r>
          <a:r>
            <a:rPr lang="en-US" sz="2000" kern="1200" dirty="0" smtClean="0"/>
            <a:t>" a.</a:t>
          </a:r>
          <a:r>
            <a:rPr lang="sr-Latn-RS" sz="2000" kern="1200" dirty="0" smtClean="0"/>
            <a:t>d.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Tr</a:t>
          </a:r>
          <a:r>
            <a:rPr lang="en-US" sz="2000" kern="1200" dirty="0" smtClean="0"/>
            <a:t>e</a:t>
          </a:r>
          <a:r>
            <a:rPr lang="sr-Latn-RS" sz="2000" kern="1200" dirty="0" smtClean="0"/>
            <a:t>binj</a:t>
          </a:r>
          <a:r>
            <a:rPr lang="en-US" sz="2000" kern="1200" dirty="0" smtClean="0"/>
            <a:t>e„</a:t>
          </a:r>
          <a:r>
            <a:rPr lang="sr-Latn-RS" sz="2000" kern="1200" dirty="0" smtClean="0"/>
            <a:t>          </a:t>
          </a:r>
          <a:r>
            <a:rPr lang="en-US" sz="2000" kern="1200" dirty="0" smtClean="0"/>
            <a:t>"DINECO" </a:t>
          </a:r>
          <a:r>
            <a:rPr lang="sr-Latn-RS" sz="2000" kern="1200" dirty="0" smtClean="0"/>
            <a:t>d</a:t>
          </a:r>
          <a:r>
            <a:rPr lang="en-US" sz="2000" kern="1200" dirty="0" smtClean="0"/>
            <a:t>.o</a:t>
          </a:r>
          <a:r>
            <a:rPr lang="sr-Latn-RS" sz="2000" kern="1200" dirty="0" smtClean="0"/>
            <a:t>.o</a:t>
          </a:r>
          <a:r>
            <a:rPr lang="en-US" sz="2000" kern="1200" dirty="0" smtClean="0"/>
            <a:t>. </a:t>
          </a:r>
          <a:r>
            <a:rPr lang="sr-Latn-RS" sz="2000" kern="1200" dirty="0" smtClean="0"/>
            <a:t>Tre</a:t>
          </a:r>
          <a:r>
            <a:rPr lang="en-US" sz="2000" kern="1200" dirty="0" smtClean="0"/>
            <a:t>b</a:t>
          </a:r>
          <a:r>
            <a:rPr lang="sr-Latn-RS" sz="2000" kern="1200" dirty="0" smtClean="0"/>
            <a:t>in</a:t>
          </a:r>
          <a:r>
            <a:rPr lang="en-US" sz="2000" kern="1200" dirty="0" smtClean="0"/>
            <a:t>j</a:t>
          </a:r>
          <a:r>
            <a:rPr lang="sr-Latn-RS" sz="2000" kern="1200" dirty="0" smtClean="0"/>
            <a:t>e                                        </a:t>
          </a:r>
          <a:r>
            <a:rPr lang="en-US" sz="2000" kern="1200" dirty="0" smtClean="0"/>
            <a:t>„</a:t>
          </a:r>
          <a:r>
            <a:rPr lang="sr-Latn-RS" sz="2000" kern="1200" dirty="0" smtClean="0"/>
            <a:t>Dragan Šišković</a:t>
          </a:r>
          <a:r>
            <a:rPr lang="en-US" sz="2000" kern="1200" dirty="0" smtClean="0"/>
            <a:t>" </a:t>
          </a:r>
          <a:r>
            <a:rPr lang="sr-Latn-RS" sz="2000" kern="1200" dirty="0" smtClean="0"/>
            <a:t>d.o</a:t>
          </a:r>
          <a:r>
            <a:rPr lang="en-US" sz="2000" kern="1200" dirty="0" smtClean="0"/>
            <a:t>.</a:t>
          </a:r>
          <a:r>
            <a:rPr lang="sr-Latn-RS" sz="2000" kern="1200" dirty="0" smtClean="0"/>
            <a:t>o.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</a:t>
          </a:r>
          <a:r>
            <a:rPr lang="en-US" sz="2000" kern="1200" dirty="0" smtClean="0"/>
            <a:t>r</a:t>
          </a:r>
          <a:r>
            <a:rPr lang="sr-Latn-RS" sz="2000" kern="1200" dirty="0" smtClean="0"/>
            <a:t>ebinje </a:t>
          </a:r>
          <a:endParaRPr lang="en-US" sz="2400" kern="1200" dirty="0"/>
        </a:p>
      </dsp:txBody>
      <dsp:txXfrm>
        <a:off x="1341374" y="1343919"/>
        <a:ext cx="4754625" cy="1221745"/>
      </dsp:txXfrm>
    </dsp:sp>
    <dsp:sp modelId="{DDA6C3AF-EB71-41D5-8E4E-AD19CFB6C4F5}">
      <dsp:nvSpPr>
        <dsp:cNvPr id="0" name=""/>
        <dsp:cNvSpPr/>
      </dsp:nvSpPr>
      <dsp:spPr>
        <a:xfrm>
          <a:off x="122174" y="1466094"/>
          <a:ext cx="1219200" cy="977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EBE4E8-1437-408B-9B4E-33539B435A67}">
      <dsp:nvSpPr>
        <dsp:cNvPr id="0" name=""/>
        <dsp:cNvSpPr/>
      </dsp:nvSpPr>
      <dsp:spPr>
        <a:xfrm>
          <a:off x="0" y="2687839"/>
          <a:ext cx="6096000" cy="1221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"TQNET" </a:t>
          </a:r>
          <a:r>
            <a:rPr lang="sr-Latn-RS" sz="2000" kern="1200" dirty="0" smtClean="0"/>
            <a:t>s.p</a:t>
          </a:r>
          <a:r>
            <a:rPr lang="en-US" sz="2000" kern="1200" dirty="0" smtClean="0"/>
            <a:t>. </a:t>
          </a:r>
          <a:r>
            <a:rPr lang="sr-Latn-RS" sz="2000" kern="1200" dirty="0" smtClean="0"/>
            <a:t>Trebinje                                             </a:t>
          </a:r>
          <a:r>
            <a:rPr lang="en-US" sz="2000" kern="1200" dirty="0" smtClean="0"/>
            <a:t>"O</a:t>
          </a:r>
          <a:r>
            <a:rPr lang="sr-Latn-RS" sz="2000" kern="1200" dirty="0" smtClean="0"/>
            <a:t>davić</a:t>
          </a:r>
          <a:r>
            <a:rPr lang="en-US" sz="2000" kern="1200" dirty="0" smtClean="0"/>
            <a:t>" d.</a:t>
          </a:r>
          <a:r>
            <a:rPr lang="sr-Latn-RS" sz="2000" kern="1200" dirty="0" smtClean="0"/>
            <a:t>o.o.</a:t>
          </a:r>
          <a:r>
            <a:rPr lang="en-US" sz="2000" kern="1200" dirty="0" smtClean="0"/>
            <a:t> T</a:t>
          </a:r>
          <a:r>
            <a:rPr lang="sr-Latn-RS" sz="2000" kern="1200" dirty="0" smtClean="0"/>
            <a:t>rebinje</a:t>
          </a:r>
          <a:endParaRPr lang="en-US" sz="2000" kern="1200" dirty="0"/>
        </a:p>
      </dsp:txBody>
      <dsp:txXfrm>
        <a:off x="1341374" y="2687839"/>
        <a:ext cx="4754625" cy="1221745"/>
      </dsp:txXfrm>
    </dsp:sp>
    <dsp:sp modelId="{82BA3771-FFE7-4034-A6A2-0331CBFB602D}">
      <dsp:nvSpPr>
        <dsp:cNvPr id="0" name=""/>
        <dsp:cNvSpPr/>
      </dsp:nvSpPr>
      <dsp:spPr>
        <a:xfrm>
          <a:off x="122174" y="2810013"/>
          <a:ext cx="1219200" cy="977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DB223-FE64-40E1-B90E-93BA66F4FA09}">
      <dsp:nvSpPr>
        <dsp:cNvPr id="0" name=""/>
        <dsp:cNvSpPr/>
      </dsp:nvSpPr>
      <dsp:spPr>
        <a:xfrm>
          <a:off x="0" y="4031758"/>
          <a:ext cx="6096000" cy="1221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He</a:t>
          </a:r>
          <a:r>
            <a:rPr lang="sr-Latn-RS" sz="2000" kern="1200" dirty="0" smtClean="0">
              <a:latin typeface="+mj-lt"/>
            </a:rPr>
            <a:t>rce</a:t>
          </a:r>
          <a:r>
            <a:rPr lang="en-US" sz="2000" kern="1200" dirty="0" smtClean="0">
              <a:latin typeface="+mj-lt"/>
            </a:rPr>
            <a:t>g Radio T</a:t>
          </a:r>
          <a:r>
            <a:rPr lang="sr-Latn-RS" sz="2000" kern="1200" dirty="0" smtClean="0">
              <a:latin typeface="+mj-lt"/>
            </a:rPr>
            <a:t>elevizija </a:t>
          </a:r>
          <a:endParaRPr lang="en-US" sz="2000" kern="1200" dirty="0">
            <a:latin typeface="+mj-lt"/>
          </a:endParaRPr>
        </a:p>
      </dsp:txBody>
      <dsp:txXfrm>
        <a:off x="1341374" y="4031758"/>
        <a:ext cx="4754625" cy="1221745"/>
      </dsp:txXfrm>
    </dsp:sp>
    <dsp:sp modelId="{138E2023-3FCE-4226-8DCD-804D0184D363}">
      <dsp:nvSpPr>
        <dsp:cNvPr id="0" name=""/>
        <dsp:cNvSpPr/>
      </dsp:nvSpPr>
      <dsp:spPr>
        <a:xfrm>
          <a:off x="122174" y="4153933"/>
          <a:ext cx="1219200" cy="9773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CA2B0-CF7B-44CC-B538-5FD642915D8D}">
      <dsp:nvSpPr>
        <dsp:cNvPr id="0" name=""/>
        <dsp:cNvSpPr/>
      </dsp:nvSpPr>
      <dsp:spPr>
        <a:xfrm>
          <a:off x="7721" y="0"/>
          <a:ext cx="2307772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Provesti promociju zanimanja/ iskoristiti pristanak privrednika za dodatnu podršku u karijernom savjetovanju</a:t>
          </a:r>
          <a:endParaRPr lang="en-US" sz="2000" kern="1200" dirty="0"/>
        </a:p>
      </dsp:txBody>
      <dsp:txXfrm>
        <a:off x="7721" y="0"/>
        <a:ext cx="2307772" cy="3960439"/>
      </dsp:txXfrm>
    </dsp:sp>
    <dsp:sp modelId="{60F6F3E4-2240-49B1-951F-6B5671FE1E92}">
      <dsp:nvSpPr>
        <dsp:cNvPr id="0" name=""/>
        <dsp:cNvSpPr/>
      </dsp:nvSpPr>
      <dsp:spPr>
        <a:xfrm>
          <a:off x="2546270" y="1694056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546270" y="1694056"/>
        <a:ext cx="489247" cy="572327"/>
      </dsp:txXfrm>
    </dsp:sp>
    <dsp:sp modelId="{F7E1C52E-428A-4D7E-8FCD-8DD636C7FD1C}">
      <dsp:nvSpPr>
        <dsp:cNvPr id="0" name=""/>
        <dsp:cNvSpPr/>
      </dsp:nvSpPr>
      <dsp:spPr>
        <a:xfrm>
          <a:off x="3238601" y="0"/>
          <a:ext cx="2307772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Poboljšati saradnju osnovnih i srednjih škola</a:t>
          </a:r>
          <a:endParaRPr lang="en-US" sz="2000" kern="1200" dirty="0"/>
        </a:p>
      </dsp:txBody>
      <dsp:txXfrm>
        <a:off x="3238601" y="0"/>
        <a:ext cx="2307772" cy="3960439"/>
      </dsp:txXfrm>
    </dsp:sp>
    <dsp:sp modelId="{B8A874E1-2502-457B-916F-79FF658A52F0}">
      <dsp:nvSpPr>
        <dsp:cNvPr id="0" name=""/>
        <dsp:cNvSpPr/>
      </dsp:nvSpPr>
      <dsp:spPr>
        <a:xfrm>
          <a:off x="5777151" y="1694056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777151" y="1694056"/>
        <a:ext cx="489247" cy="572327"/>
      </dsp:txXfrm>
    </dsp:sp>
    <dsp:sp modelId="{BFF20925-E877-4072-B105-38CFE88F68B0}">
      <dsp:nvSpPr>
        <dsp:cNvPr id="0" name=""/>
        <dsp:cNvSpPr/>
      </dsp:nvSpPr>
      <dsp:spPr>
        <a:xfrm>
          <a:off x="6469482" y="0"/>
          <a:ext cx="2307772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Analizirati upisnu politiku – izostaviti zanimanja čija je produkcija povećana</a:t>
          </a:r>
          <a:endParaRPr lang="en-US" sz="2000" kern="1200" dirty="0"/>
        </a:p>
      </dsp:txBody>
      <dsp:txXfrm>
        <a:off x="6469482" y="0"/>
        <a:ext cx="2307772" cy="3960439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804D2-A985-4848-8D60-14500575B5EF}">
      <dsp:nvSpPr>
        <dsp:cNvPr id="0" name=""/>
        <dsp:cNvSpPr/>
      </dsp:nvSpPr>
      <dsp:spPr>
        <a:xfrm>
          <a:off x="3892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Revizija nastavnih programa u skladu sa potrebama tržišta rada</a:t>
          </a:r>
          <a:endParaRPr lang="en-US" sz="2000" kern="1200" dirty="0"/>
        </a:p>
      </dsp:txBody>
      <dsp:txXfrm>
        <a:off x="3892" y="0"/>
        <a:ext cx="1701769" cy="4320480"/>
      </dsp:txXfrm>
    </dsp:sp>
    <dsp:sp modelId="{36928D2F-40A3-41AA-9C0C-0E0D3606B499}">
      <dsp:nvSpPr>
        <dsp:cNvPr id="0" name=""/>
        <dsp:cNvSpPr/>
      </dsp:nvSpPr>
      <dsp:spPr>
        <a:xfrm>
          <a:off x="1875838" y="1949220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75838" y="1949220"/>
        <a:ext cx="360775" cy="422038"/>
      </dsp:txXfrm>
    </dsp:sp>
    <dsp:sp modelId="{861F79F2-BD37-42C7-B8FA-BDA504D4648A}">
      <dsp:nvSpPr>
        <dsp:cNvPr id="0" name=""/>
        <dsp:cNvSpPr/>
      </dsp:nvSpPr>
      <dsp:spPr>
        <a:xfrm>
          <a:off x="2386369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Usvajanje pozitivnih zakonskih propisa kojima se reguliše ferijalna praksa</a:t>
          </a:r>
          <a:endParaRPr lang="en-US" sz="2000" kern="1200" dirty="0"/>
        </a:p>
      </dsp:txBody>
      <dsp:txXfrm>
        <a:off x="2386369" y="0"/>
        <a:ext cx="1701769" cy="4320480"/>
      </dsp:txXfrm>
    </dsp:sp>
    <dsp:sp modelId="{A6CB348C-900B-4B6A-B600-A471581678A5}">
      <dsp:nvSpPr>
        <dsp:cNvPr id="0" name=""/>
        <dsp:cNvSpPr/>
      </dsp:nvSpPr>
      <dsp:spPr>
        <a:xfrm>
          <a:off x="4258315" y="1949220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58315" y="1949220"/>
        <a:ext cx="360775" cy="422038"/>
      </dsp:txXfrm>
    </dsp:sp>
    <dsp:sp modelId="{1019ECB3-E430-45C2-B289-DA4BF240F093}">
      <dsp:nvSpPr>
        <dsp:cNvPr id="0" name=""/>
        <dsp:cNvSpPr/>
      </dsp:nvSpPr>
      <dsp:spPr>
        <a:xfrm>
          <a:off x="4768845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Kontinuirano usavršavanje nastavnog kadra</a:t>
          </a:r>
          <a:endParaRPr lang="en-US" sz="2000" kern="1200" dirty="0"/>
        </a:p>
      </dsp:txBody>
      <dsp:txXfrm>
        <a:off x="4768845" y="0"/>
        <a:ext cx="1701769" cy="4320480"/>
      </dsp:txXfrm>
    </dsp:sp>
    <dsp:sp modelId="{7554032A-5BE6-43CF-8164-F00284B84613}">
      <dsp:nvSpPr>
        <dsp:cNvPr id="0" name=""/>
        <dsp:cNvSpPr/>
      </dsp:nvSpPr>
      <dsp:spPr>
        <a:xfrm>
          <a:off x="6640791" y="1949220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640791" y="1949220"/>
        <a:ext cx="360775" cy="422038"/>
      </dsp:txXfrm>
    </dsp:sp>
    <dsp:sp modelId="{EFCF40B9-2D8B-465A-9542-963390DA9B5F}">
      <dsp:nvSpPr>
        <dsp:cNvPr id="0" name=""/>
        <dsp:cNvSpPr/>
      </dsp:nvSpPr>
      <dsp:spPr>
        <a:xfrm>
          <a:off x="7151322" y="0"/>
          <a:ext cx="1701769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Omogućava-nje nabavke odgovarajuće nedostajuće opreme</a:t>
          </a:r>
          <a:endParaRPr lang="en-US" sz="2000" kern="1200" dirty="0"/>
        </a:p>
      </dsp:txBody>
      <dsp:txXfrm>
        <a:off x="7151322" y="0"/>
        <a:ext cx="1701769" cy="4320480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3384C-8370-47D8-A383-20A83053568F}">
      <dsp:nvSpPr>
        <dsp:cNvPr id="0" name=""/>
        <dsp:cNvSpPr/>
      </dsp:nvSpPr>
      <dsp:spPr>
        <a:xfrm>
          <a:off x="2594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potreba lokalnog tržišta rada za električarom -elektroinstala-terom</a:t>
          </a:r>
          <a:endParaRPr lang="en-US" sz="2000" kern="1200" dirty="0"/>
        </a:p>
      </dsp:txBody>
      <dsp:txXfrm>
        <a:off x="2594" y="1218545"/>
        <a:ext cx="2603468" cy="2603468"/>
      </dsp:txXfrm>
    </dsp:sp>
    <dsp:sp modelId="{DD1F1C37-4CA7-4246-9A72-5B269B1ACD3E}">
      <dsp:nvSpPr>
        <dsp:cNvPr id="0" name=""/>
        <dsp:cNvSpPr/>
      </dsp:nvSpPr>
      <dsp:spPr>
        <a:xfrm>
          <a:off x="2085369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evidencije nezaposlenih u Gradu Trebinju i regiji Istočna Hercegovina</a:t>
          </a:r>
          <a:endParaRPr lang="en-US" sz="2000" kern="1200" dirty="0"/>
        </a:p>
      </dsp:txBody>
      <dsp:txXfrm>
        <a:off x="2085369" y="1218545"/>
        <a:ext cx="2603468" cy="2603468"/>
      </dsp:txXfrm>
    </dsp:sp>
    <dsp:sp modelId="{FDF4E46A-EDC9-41A0-AE93-23C443978252}">
      <dsp:nvSpPr>
        <dsp:cNvPr id="0" name=""/>
        <dsp:cNvSpPr/>
      </dsp:nvSpPr>
      <dsp:spPr>
        <a:xfrm>
          <a:off x="4168145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stavova učenika i roditelja za uvođenje novog zanimanja</a:t>
          </a:r>
          <a:endParaRPr lang="en-US" sz="2000" kern="1200" dirty="0"/>
        </a:p>
      </dsp:txBody>
      <dsp:txXfrm>
        <a:off x="4168145" y="1218545"/>
        <a:ext cx="2603468" cy="2603468"/>
      </dsp:txXfrm>
    </dsp:sp>
    <dsp:sp modelId="{B0A7A218-3699-4EA3-B633-B48CB5BB5C0B}">
      <dsp:nvSpPr>
        <dsp:cNvPr id="0" name=""/>
        <dsp:cNvSpPr/>
      </dsp:nvSpPr>
      <dsp:spPr>
        <a:xfrm>
          <a:off x="6250920" y="1218545"/>
          <a:ext cx="2603468" cy="260346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5400" rIns="143278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Analiza stručne i kadrovske strukture, pro-stornih uslova i opreme po pedagoškim standardima</a:t>
          </a:r>
          <a:endParaRPr lang="en-US" sz="2000" kern="1200" dirty="0"/>
        </a:p>
      </dsp:txBody>
      <dsp:txXfrm>
        <a:off x="6250920" y="1218545"/>
        <a:ext cx="2603468" cy="2603468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7A02B-7FAC-431A-96A2-873D924152E7}">
      <dsp:nvSpPr>
        <dsp:cNvPr id="0" name=""/>
        <dsp:cNvSpPr/>
      </dsp:nvSpPr>
      <dsp:spPr>
        <a:xfrm>
          <a:off x="502255" y="0"/>
          <a:ext cx="5692232" cy="18159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71FBCC-5C5E-4DA4-BDCB-4959F15ABCD6}">
      <dsp:nvSpPr>
        <dsp:cNvPr id="0" name=""/>
        <dsp:cNvSpPr/>
      </dsp:nvSpPr>
      <dsp:spPr>
        <a:xfrm>
          <a:off x="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Uzorak ispitanika</a:t>
          </a:r>
          <a:endParaRPr lang="en-US" sz="2000" kern="1200" dirty="0"/>
        </a:p>
      </dsp:txBody>
      <dsp:txXfrm>
        <a:off x="0" y="544792"/>
        <a:ext cx="2009023" cy="726390"/>
      </dsp:txXfrm>
    </dsp:sp>
    <dsp:sp modelId="{65857C1A-1FE4-4F82-BFA2-86E35771AF28}">
      <dsp:nvSpPr>
        <dsp:cNvPr id="0" name=""/>
        <dsp:cNvSpPr/>
      </dsp:nvSpPr>
      <dsp:spPr>
        <a:xfrm>
          <a:off x="234386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Anketni upitnik</a:t>
          </a:r>
          <a:endParaRPr lang="en-US" sz="2000" kern="1200" dirty="0"/>
        </a:p>
      </dsp:txBody>
      <dsp:txXfrm>
        <a:off x="2343860" y="544792"/>
        <a:ext cx="2009023" cy="726390"/>
      </dsp:txXfrm>
    </dsp:sp>
    <dsp:sp modelId="{C4762BD2-7B6C-4CF7-88B0-C5E2DFDA80C0}">
      <dsp:nvSpPr>
        <dsp:cNvPr id="0" name=""/>
        <dsp:cNvSpPr/>
      </dsp:nvSpPr>
      <dsp:spPr>
        <a:xfrm>
          <a:off x="4687720" y="544792"/>
          <a:ext cx="2009023" cy="7263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Sadržaj upitnika</a:t>
          </a:r>
          <a:endParaRPr lang="en-US" sz="2000" kern="1200" dirty="0"/>
        </a:p>
      </dsp:txBody>
      <dsp:txXfrm>
        <a:off x="4687720" y="544792"/>
        <a:ext cx="2009023" cy="726390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EC134-D791-4C92-930F-96D72C1A5F86}">
      <dsp:nvSpPr>
        <dsp:cNvPr id="0" name=""/>
        <dsp:cNvSpPr/>
      </dsp:nvSpPr>
      <dsp:spPr>
        <a:xfrm>
          <a:off x="4222" y="493356"/>
          <a:ext cx="2218746" cy="28487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-941896" y="1439474"/>
        <a:ext cx="2335986" cy="443749"/>
      </dsp:txXfrm>
    </dsp:sp>
    <dsp:sp modelId="{C6BC1E39-F21F-4B6F-B895-6E3E9436278D}">
      <dsp:nvSpPr>
        <dsp:cNvPr id="0" name=""/>
        <dsp:cNvSpPr/>
      </dsp:nvSpPr>
      <dsp:spPr>
        <a:xfrm>
          <a:off x="447971" y="493356"/>
          <a:ext cx="1652966" cy="28487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7 poslovnih subjekata</a:t>
          </a:r>
          <a:endParaRPr lang="en-US" sz="2400" kern="1200" dirty="0"/>
        </a:p>
      </dsp:txBody>
      <dsp:txXfrm>
        <a:off x="447971" y="493356"/>
        <a:ext cx="1652966" cy="2848764"/>
      </dsp:txXfrm>
    </dsp:sp>
    <dsp:sp modelId="{5B6A9E1C-104E-4072-96B6-BE10979C19D3}">
      <dsp:nvSpPr>
        <dsp:cNvPr id="0" name=""/>
        <dsp:cNvSpPr/>
      </dsp:nvSpPr>
      <dsp:spPr>
        <a:xfrm>
          <a:off x="2300624" y="493356"/>
          <a:ext cx="2218746" cy="289101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1337182" y="1456798"/>
        <a:ext cx="2370634" cy="443749"/>
      </dsp:txXfrm>
    </dsp:sp>
    <dsp:sp modelId="{EF7B2FFD-7947-4ADE-B1FA-AD21FF6FB6C3}">
      <dsp:nvSpPr>
        <dsp:cNvPr id="0" name=""/>
        <dsp:cNvSpPr/>
      </dsp:nvSpPr>
      <dsp:spPr>
        <a:xfrm rot="5400000">
          <a:off x="2116146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13AD2-3673-40DC-A037-6DB439BDADD2}">
      <dsp:nvSpPr>
        <dsp:cNvPr id="0" name=""/>
        <dsp:cNvSpPr/>
      </dsp:nvSpPr>
      <dsp:spPr>
        <a:xfrm>
          <a:off x="2744374" y="493356"/>
          <a:ext cx="1652966" cy="2891017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18 pitanja</a:t>
          </a:r>
          <a:endParaRPr lang="en-US" sz="2400" kern="1200" dirty="0"/>
        </a:p>
      </dsp:txBody>
      <dsp:txXfrm>
        <a:off x="2744374" y="493356"/>
        <a:ext cx="1652966" cy="2891017"/>
      </dsp:txXfrm>
    </dsp:sp>
    <dsp:sp modelId="{D35AACD4-881C-4FF1-83FC-63607D6B5848}">
      <dsp:nvSpPr>
        <dsp:cNvPr id="0" name=""/>
        <dsp:cNvSpPr/>
      </dsp:nvSpPr>
      <dsp:spPr>
        <a:xfrm>
          <a:off x="4597027" y="493356"/>
          <a:ext cx="3751678" cy="29332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 rot="16200000">
        <a:off x="3769553" y="1320829"/>
        <a:ext cx="2405282" cy="750335"/>
      </dsp:txXfrm>
    </dsp:sp>
    <dsp:sp modelId="{85B2162B-7174-4836-9111-2D2FC767FC52}">
      <dsp:nvSpPr>
        <dsp:cNvPr id="0" name=""/>
        <dsp:cNvSpPr/>
      </dsp:nvSpPr>
      <dsp:spPr>
        <a:xfrm rot="5400000">
          <a:off x="4412549" y="2608618"/>
          <a:ext cx="391143" cy="3328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ED7B6-6D42-461E-89C7-27B57B45B176}">
      <dsp:nvSpPr>
        <dsp:cNvPr id="0" name=""/>
        <dsp:cNvSpPr/>
      </dsp:nvSpPr>
      <dsp:spPr>
        <a:xfrm>
          <a:off x="5236225" y="493356"/>
          <a:ext cx="2795000" cy="293327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latin typeface="Times New Roman"/>
              <a:cs typeface="Times New Roman"/>
            </a:rPr>
            <a:t>▪ </a:t>
          </a:r>
          <a:r>
            <a:rPr lang="sr-Latn-RS" sz="1700" kern="1200" dirty="0" smtClean="0"/>
            <a:t>Opšti podaci o poslovnom subjektu                                                                 </a:t>
          </a:r>
          <a:r>
            <a:rPr lang="sr-Latn-RS" sz="1700" kern="1200" dirty="0" smtClean="0">
              <a:latin typeface="Times New Roman"/>
              <a:cs typeface="Times New Roman"/>
            </a:rPr>
            <a:t>▪ </a:t>
          </a:r>
          <a:r>
            <a:rPr lang="sr-Latn-RS" sz="1700" kern="1200" dirty="0" smtClean="0"/>
            <a:t>Potražnja za  električarom – elektroinstalaterom (trenutna i nakon 3 god.)                                                                   </a:t>
          </a:r>
          <a:r>
            <a:rPr lang="sr-Latn-RS" sz="1700" kern="1200" dirty="0" smtClean="0">
              <a:latin typeface="Times New Roman"/>
              <a:cs typeface="Times New Roman"/>
            </a:rPr>
            <a:t>▪ </a:t>
          </a:r>
          <a:r>
            <a:rPr lang="sr-Latn-RS" sz="1700" kern="1200" dirty="0" smtClean="0"/>
            <a:t>Kompetencije zaposlenika                </a:t>
          </a:r>
          <a:r>
            <a:rPr lang="sr-Latn-RS" sz="1700" kern="1200" dirty="0" smtClean="0">
              <a:latin typeface="Times New Roman"/>
              <a:cs typeface="Times New Roman"/>
            </a:rPr>
            <a:t>▪ </a:t>
          </a:r>
          <a:r>
            <a:rPr lang="sr-Latn-RS" sz="1700" kern="1200" dirty="0" smtClean="0"/>
            <a:t>Saradnja sa školom, odnos prema praktičnoj nastavi i ferijalnoj praksi                                 </a:t>
          </a:r>
          <a:r>
            <a:rPr lang="sr-Latn-RS" sz="1700" kern="1200" dirty="0" smtClean="0">
              <a:latin typeface="Times New Roman"/>
              <a:cs typeface="Times New Roman"/>
            </a:rPr>
            <a:t>▪ </a:t>
          </a:r>
          <a:r>
            <a:rPr lang="sr-Latn-RS" sz="1700" kern="1200" dirty="0" smtClean="0">
              <a:latin typeface="+mj-lt"/>
              <a:cs typeface="Times New Roman"/>
            </a:rPr>
            <a:t>Promocija, opremanje radionice, podrška u reviziji  NPP  i podrška u edukaciji </a:t>
          </a:r>
          <a:endParaRPr lang="sr-Latn-RS" sz="1700" kern="1200" dirty="0" smtClean="0">
            <a:latin typeface="+mj-lt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236225" y="493356"/>
        <a:ext cx="2795000" cy="2933271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F46D5-943E-4E4C-AA05-E29451689F36}">
      <dsp:nvSpPr>
        <dsp:cNvPr id="0" name=""/>
        <dsp:cNvSpPr/>
      </dsp:nvSpPr>
      <dsp:spPr>
        <a:xfrm>
          <a:off x="0" y="0"/>
          <a:ext cx="6120679" cy="171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MH ERS ZP "Hid</a:t>
          </a:r>
          <a:r>
            <a:rPr lang="sr-Latn-RS" sz="2000" kern="1200" dirty="0" smtClean="0"/>
            <a:t>roelektrane</a:t>
          </a:r>
          <a:r>
            <a:rPr lang="en-US" sz="2000" kern="1200" dirty="0" smtClean="0"/>
            <a:t> n</a:t>
          </a:r>
          <a:r>
            <a:rPr lang="sr-Latn-RS" sz="2000" kern="1200" dirty="0" smtClean="0"/>
            <a:t>a Trebišnjici</a:t>
          </a:r>
          <a:r>
            <a:rPr lang="en-US" sz="2000" kern="1200" dirty="0" smtClean="0"/>
            <a:t>" </a:t>
          </a:r>
          <a:r>
            <a:rPr lang="sr-Latn-RS" sz="2000" kern="1200" dirty="0" smtClean="0"/>
            <a:t>a.d</a:t>
          </a:r>
          <a:r>
            <a:rPr lang="en-US" sz="2000" kern="1200" dirty="0" smtClean="0"/>
            <a:t>. T</a:t>
          </a:r>
          <a:r>
            <a:rPr lang="sr-Latn-RS" sz="2000" kern="1200" dirty="0" smtClean="0"/>
            <a:t>rebinje                                                                      </a:t>
          </a:r>
          <a:r>
            <a:rPr lang="en-US" sz="2000" kern="1200" dirty="0" smtClean="0"/>
            <a:t>MH ERS ZP "El</a:t>
          </a:r>
          <a:r>
            <a:rPr lang="sr-Latn-RS" sz="2000" kern="1200" dirty="0" smtClean="0"/>
            <a:t>ektr</a:t>
          </a:r>
          <a:r>
            <a:rPr lang="en-US" sz="2000" kern="1200" dirty="0" smtClean="0"/>
            <a:t>o</a:t>
          </a:r>
          <a:r>
            <a:rPr lang="sr-Latn-RS" sz="2000" kern="1200" dirty="0" smtClean="0"/>
            <a:t>hercegovina</a:t>
          </a:r>
          <a:r>
            <a:rPr lang="en-US" sz="2000" kern="1200" dirty="0" smtClean="0"/>
            <a:t>" a</a:t>
          </a:r>
          <a:r>
            <a:rPr lang="sr-Latn-RS" sz="2000" kern="1200" dirty="0" smtClean="0"/>
            <a:t>.</a:t>
          </a:r>
          <a:r>
            <a:rPr lang="en-US" sz="2000" kern="1200" dirty="0" smtClean="0"/>
            <a:t>d</a:t>
          </a:r>
          <a:r>
            <a:rPr lang="sr-Latn-RS" sz="2000" kern="1200" dirty="0" smtClean="0"/>
            <a:t>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</a:t>
          </a:r>
          <a:r>
            <a:rPr lang="en-US" sz="2000" kern="1200" dirty="0" smtClean="0"/>
            <a:t>r</a:t>
          </a:r>
          <a:r>
            <a:rPr lang="sr-Latn-RS" sz="2000" kern="1200" dirty="0" smtClean="0"/>
            <a:t>ebinje                                                              </a:t>
          </a:r>
          <a:r>
            <a:rPr lang="en-US" sz="2000" kern="1200" dirty="0" smtClean="0"/>
            <a:t>"</a:t>
          </a:r>
          <a:r>
            <a:rPr lang="sr-Latn-RS" sz="2000" kern="1200" dirty="0" smtClean="0"/>
            <a:t>Segment</a:t>
          </a:r>
          <a:r>
            <a:rPr lang="en-US" sz="2000" kern="1200" dirty="0" smtClean="0"/>
            <a:t>"</a:t>
          </a:r>
          <a:r>
            <a:rPr lang="sr-Latn-RS" sz="2000" kern="1200" dirty="0" smtClean="0"/>
            <a:t> d.o.o. Trebinje                                       </a:t>
          </a:r>
          <a:r>
            <a:rPr lang="en-US" sz="2000" kern="1200" dirty="0" smtClean="0"/>
            <a:t>"</a:t>
          </a:r>
          <a:r>
            <a:rPr lang="sr-Latn-RS" sz="2000" kern="1200" dirty="0" smtClean="0"/>
            <a:t>Elmat</a:t>
          </a:r>
          <a:r>
            <a:rPr lang="en-US" sz="2000" kern="1200" dirty="0" smtClean="0"/>
            <a:t>"</a:t>
          </a:r>
          <a:r>
            <a:rPr lang="sr-Latn-RS" sz="2000" kern="1200" dirty="0" smtClean="0"/>
            <a:t> d.o.o. Trebinje</a:t>
          </a:r>
          <a:endParaRPr lang="en-US" sz="2400" kern="1200" dirty="0"/>
        </a:p>
      </dsp:txBody>
      <dsp:txXfrm>
        <a:off x="1395541" y="0"/>
        <a:ext cx="4725138" cy="1714057"/>
      </dsp:txXfrm>
    </dsp:sp>
    <dsp:sp modelId="{386CD622-36A1-401F-A9D6-7835FF1E2E45}">
      <dsp:nvSpPr>
        <dsp:cNvPr id="0" name=""/>
        <dsp:cNvSpPr/>
      </dsp:nvSpPr>
      <dsp:spPr>
        <a:xfrm>
          <a:off x="171405" y="171405"/>
          <a:ext cx="1224135" cy="13712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ADFEE-7E83-4477-B5A1-2C3541FCC8CA}">
      <dsp:nvSpPr>
        <dsp:cNvPr id="0" name=""/>
        <dsp:cNvSpPr/>
      </dsp:nvSpPr>
      <dsp:spPr>
        <a:xfrm>
          <a:off x="0" y="1885463"/>
          <a:ext cx="6120679" cy="171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"RDT SWISSLION" </a:t>
          </a:r>
          <a:r>
            <a:rPr lang="sr-Latn-RS" sz="2000" kern="1200" dirty="0" smtClean="0"/>
            <a:t>d</a:t>
          </a:r>
          <a:r>
            <a:rPr lang="en-US" sz="2000" kern="1200" dirty="0" smtClean="0"/>
            <a:t>.o.</a:t>
          </a:r>
          <a:r>
            <a:rPr lang="sr-Latn-RS" sz="2000" kern="1200" dirty="0" smtClean="0"/>
            <a:t>o.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Tr</a:t>
          </a:r>
          <a:r>
            <a:rPr lang="en-US" sz="2000" kern="1200" dirty="0" smtClean="0"/>
            <a:t>e</a:t>
          </a:r>
          <a:r>
            <a:rPr lang="sr-Latn-RS" sz="2000" kern="1200" dirty="0" smtClean="0"/>
            <a:t>bi</a:t>
          </a:r>
          <a:r>
            <a:rPr lang="en-US" sz="2000" kern="1200" dirty="0" smtClean="0"/>
            <a:t>n</a:t>
          </a:r>
          <a:r>
            <a:rPr lang="sr-Latn-RS" sz="2000" kern="1200" dirty="0" smtClean="0"/>
            <a:t>j</a:t>
          </a:r>
          <a:r>
            <a:rPr lang="en-US" sz="2000" kern="1200" dirty="0" smtClean="0"/>
            <a:t>e</a:t>
          </a:r>
          <a:r>
            <a:rPr lang="sr-Latn-RS" sz="2000" kern="1200" dirty="0" smtClean="0"/>
            <a:t>                 </a:t>
          </a:r>
          <a:r>
            <a:rPr lang="en-US" sz="2000" kern="1200" dirty="0" smtClean="0"/>
            <a:t>"Swiss</a:t>
          </a:r>
          <a:r>
            <a:rPr lang="sr-Latn-RS" sz="2000" kern="1200" dirty="0" smtClean="0"/>
            <a:t>lion</a:t>
          </a:r>
          <a:r>
            <a:rPr lang="en-US" sz="2000" kern="1200" dirty="0" smtClean="0"/>
            <a:t> i</a:t>
          </a:r>
          <a:r>
            <a:rPr lang="sr-Latn-RS" sz="2000" kern="1200" dirty="0" smtClean="0"/>
            <a:t>ndustrija</a:t>
          </a:r>
          <a:r>
            <a:rPr lang="en-US" sz="2000" kern="1200" dirty="0" smtClean="0"/>
            <a:t> al</a:t>
          </a:r>
          <a:r>
            <a:rPr lang="sr-Latn-RS" sz="2000" kern="1200" dirty="0" smtClean="0"/>
            <a:t>ata</a:t>
          </a:r>
          <a:r>
            <a:rPr lang="en-US" sz="2000" kern="1200" dirty="0" smtClean="0"/>
            <a:t>" a.</a:t>
          </a:r>
          <a:r>
            <a:rPr lang="sr-Latn-RS" sz="2000" kern="1200" dirty="0" smtClean="0"/>
            <a:t>d.</a:t>
          </a:r>
          <a:r>
            <a:rPr lang="en-US" sz="2000" kern="1200" dirty="0" smtClean="0"/>
            <a:t> </a:t>
          </a:r>
          <a:r>
            <a:rPr lang="sr-Latn-RS" sz="2000" kern="1200" dirty="0" smtClean="0"/>
            <a:t>Tr</a:t>
          </a:r>
          <a:r>
            <a:rPr lang="en-US" sz="2000" kern="1200" dirty="0" smtClean="0"/>
            <a:t>e</a:t>
          </a:r>
          <a:r>
            <a:rPr lang="sr-Latn-RS" sz="2000" kern="1200" dirty="0" smtClean="0"/>
            <a:t>binj</a:t>
          </a:r>
          <a:r>
            <a:rPr lang="en-US" sz="2000" kern="1200" dirty="0" smtClean="0"/>
            <a:t>e</a:t>
          </a:r>
          <a:r>
            <a:rPr lang="sr-Latn-RS" sz="2000" kern="1200" dirty="0" smtClean="0"/>
            <a:t>      </a:t>
          </a:r>
          <a:r>
            <a:rPr lang="en-US" sz="2000" kern="1200" dirty="0" smtClean="0"/>
            <a:t>"</a:t>
          </a:r>
          <a:r>
            <a:rPr lang="sr-Latn-RS" sz="2000" kern="1200" dirty="0" smtClean="0"/>
            <a:t>IAT STANDARD</a:t>
          </a:r>
          <a:r>
            <a:rPr lang="en-US" sz="2000" kern="1200" dirty="0" smtClean="0"/>
            <a:t>"</a:t>
          </a:r>
          <a:r>
            <a:rPr lang="sr-Latn-RS" sz="2000" kern="1200" dirty="0" smtClean="0"/>
            <a:t> d.o.o. Trebinje</a:t>
          </a:r>
          <a:endParaRPr lang="en-US" sz="2400" kern="1200" dirty="0"/>
        </a:p>
      </dsp:txBody>
      <dsp:txXfrm>
        <a:off x="1395541" y="1885463"/>
        <a:ext cx="4725138" cy="1714057"/>
      </dsp:txXfrm>
    </dsp:sp>
    <dsp:sp modelId="{DDA6C3AF-EB71-41D5-8E4E-AD19CFB6C4F5}">
      <dsp:nvSpPr>
        <dsp:cNvPr id="0" name=""/>
        <dsp:cNvSpPr/>
      </dsp:nvSpPr>
      <dsp:spPr>
        <a:xfrm>
          <a:off x="171405" y="2056869"/>
          <a:ext cx="1224135" cy="13712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7E9AF-1596-4B26-949F-7805B65A550C}">
      <dsp:nvSpPr>
        <dsp:cNvPr id="0" name=""/>
        <dsp:cNvSpPr/>
      </dsp:nvSpPr>
      <dsp:spPr>
        <a:xfrm>
          <a:off x="0" y="216034"/>
          <a:ext cx="1967880" cy="175686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E8E2-259C-4354-A0F9-ECF2BEC6560C}">
      <dsp:nvSpPr>
        <dsp:cNvPr id="0" name=""/>
        <dsp:cNvSpPr/>
      </dsp:nvSpPr>
      <dsp:spPr>
        <a:xfrm>
          <a:off x="115939" y="285151"/>
          <a:ext cx="1736000" cy="1568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9093E4-1E19-48BD-837C-5897078CE3D3}">
      <dsp:nvSpPr>
        <dsp:cNvPr id="0" name=""/>
        <dsp:cNvSpPr/>
      </dsp:nvSpPr>
      <dsp:spPr>
        <a:xfrm rot="10800000">
          <a:off x="59632" y="2138637"/>
          <a:ext cx="1848615" cy="26138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Četiri poslovna subjekta iskazala su problem pronalaska kvalifikovane radne snage.</a:t>
          </a:r>
          <a:endParaRPr lang="en-US" sz="2000" kern="1200" dirty="0"/>
        </a:p>
      </dsp:txBody>
      <dsp:txXfrm rot="10800000">
        <a:off x="59632" y="2138637"/>
        <a:ext cx="1848615" cy="2613890"/>
      </dsp:txXfrm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DD9C2-EEB8-4F2A-8836-E155389913A2}">
      <dsp:nvSpPr>
        <dsp:cNvPr id="0" name=""/>
        <dsp:cNvSpPr/>
      </dsp:nvSpPr>
      <dsp:spPr>
        <a:xfrm>
          <a:off x="1073500" y="1309082"/>
          <a:ext cx="2606464" cy="22783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15</a:t>
          </a:r>
          <a:endParaRPr lang="en-US" sz="2800" kern="1200" dirty="0"/>
        </a:p>
      </dsp:txBody>
      <dsp:txXfrm>
        <a:off x="1725116" y="1309082"/>
        <a:ext cx="1954848" cy="2278378"/>
      </dsp:txXfrm>
    </dsp:sp>
    <dsp:sp modelId="{A14BCCDB-E7C1-48B3-90B0-9DAC057F44D5}">
      <dsp:nvSpPr>
        <dsp:cNvPr id="0" name=""/>
        <dsp:cNvSpPr/>
      </dsp:nvSpPr>
      <dsp:spPr>
        <a:xfrm>
          <a:off x="666" y="1368153"/>
          <a:ext cx="2145667" cy="21602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Trenutna potražnja</a:t>
          </a:r>
          <a:endParaRPr lang="en-US" sz="2400" kern="1200" dirty="0"/>
        </a:p>
      </dsp:txBody>
      <dsp:txXfrm>
        <a:off x="666" y="1368153"/>
        <a:ext cx="2145667" cy="2160237"/>
      </dsp:txXfrm>
    </dsp:sp>
    <dsp:sp modelId="{B979A911-EEE5-4A96-A3E2-2F57FB9E906D}">
      <dsp:nvSpPr>
        <dsp:cNvPr id="0" name=""/>
        <dsp:cNvSpPr/>
      </dsp:nvSpPr>
      <dsp:spPr>
        <a:xfrm>
          <a:off x="4881701" y="1309082"/>
          <a:ext cx="2606464" cy="22783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27</a:t>
          </a:r>
          <a:endParaRPr lang="en-US" sz="2800" kern="1200" dirty="0"/>
        </a:p>
      </dsp:txBody>
      <dsp:txXfrm>
        <a:off x="5533317" y="1309082"/>
        <a:ext cx="1954848" cy="2278378"/>
      </dsp:txXfrm>
    </dsp:sp>
    <dsp:sp modelId="{A091B5AB-EEC3-4C34-BF37-1D16C1AE28F1}">
      <dsp:nvSpPr>
        <dsp:cNvPr id="0" name=""/>
        <dsp:cNvSpPr/>
      </dsp:nvSpPr>
      <dsp:spPr>
        <a:xfrm>
          <a:off x="3842868" y="1377764"/>
          <a:ext cx="2077665" cy="214101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Potražnja za tri godine</a:t>
          </a:r>
          <a:endParaRPr lang="en-US" sz="2400" kern="1200" dirty="0"/>
        </a:p>
      </dsp:txBody>
      <dsp:txXfrm>
        <a:off x="3842868" y="1377764"/>
        <a:ext cx="2077665" cy="2141015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87E80-1572-457A-A867-03E00D0D7EA9}">
      <dsp:nvSpPr>
        <dsp:cNvPr id="0" name=""/>
        <dsp:cNvSpPr/>
      </dsp:nvSpPr>
      <dsp:spPr>
        <a:xfrm>
          <a:off x="0" y="519498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Posjeduje teorijska i praktična znanja iz osnova elektrotehnike                                              4,33</a:t>
          </a:r>
          <a:endParaRPr lang="en-US" sz="1800" kern="1200" dirty="0"/>
        </a:p>
      </dsp:txBody>
      <dsp:txXfrm>
        <a:off x="0" y="519498"/>
        <a:ext cx="8712968" cy="505440"/>
      </dsp:txXfrm>
    </dsp:sp>
    <dsp:sp modelId="{0C53713E-EEF1-434B-B90B-D950783BC053}">
      <dsp:nvSpPr>
        <dsp:cNvPr id="0" name=""/>
        <dsp:cNvSpPr/>
      </dsp:nvSpPr>
      <dsp:spPr>
        <a:xfrm>
          <a:off x="0" y="805943"/>
          <a:ext cx="8712968" cy="44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805943"/>
        <a:ext cx="8712968" cy="447119"/>
      </dsp:txXfrm>
    </dsp:sp>
    <dsp:sp modelId="{19FEE456-3147-42DF-B1B3-FFFA3D51EC69}">
      <dsp:nvSpPr>
        <dsp:cNvPr id="0" name=""/>
        <dsp:cNvSpPr/>
      </dsp:nvSpPr>
      <dsp:spPr>
        <a:xfrm>
          <a:off x="0" y="1189917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Ispoljava ljubaznost, fleksibilnost i komunikativnost                                                                    4,2</a:t>
          </a:r>
          <a:endParaRPr lang="en-US" sz="1800" kern="1200" dirty="0"/>
        </a:p>
      </dsp:txBody>
      <dsp:txXfrm>
        <a:off x="0" y="1189917"/>
        <a:ext cx="8712968" cy="505440"/>
      </dsp:txXfrm>
    </dsp:sp>
    <dsp:sp modelId="{DFCAE242-4259-4722-AEF3-B2479EB434F3}">
      <dsp:nvSpPr>
        <dsp:cNvPr id="0" name=""/>
        <dsp:cNvSpPr/>
      </dsp:nvSpPr>
      <dsp:spPr>
        <a:xfrm>
          <a:off x="0" y="1758503"/>
          <a:ext cx="8712968" cy="44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1758503"/>
        <a:ext cx="8712968" cy="447119"/>
      </dsp:txXfrm>
    </dsp:sp>
    <dsp:sp modelId="{19A17521-ABDE-4687-8739-F303DC4BE095}">
      <dsp:nvSpPr>
        <dsp:cNvPr id="0" name=""/>
        <dsp:cNvSpPr/>
      </dsp:nvSpPr>
      <dsp:spPr>
        <a:xfrm>
          <a:off x="0" y="1860339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Spremnost  za rad u timu                                                                                                                4,17</a:t>
          </a:r>
          <a:endParaRPr lang="en-US" sz="1800" kern="1200" dirty="0"/>
        </a:p>
      </dsp:txBody>
      <dsp:txXfrm>
        <a:off x="0" y="1860339"/>
        <a:ext cx="8712968" cy="505440"/>
      </dsp:txXfrm>
    </dsp:sp>
    <dsp:sp modelId="{25468FA8-7178-4B64-9349-9EEF798F4B67}">
      <dsp:nvSpPr>
        <dsp:cNvPr id="0" name=""/>
        <dsp:cNvSpPr/>
      </dsp:nvSpPr>
      <dsp:spPr>
        <a:xfrm>
          <a:off x="0" y="2530758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Savjesno, odgovorno, uredno i precizno obavlja povjerene poslove                                            4</a:t>
          </a:r>
          <a:endParaRPr lang="en-US" sz="1800" kern="1200" dirty="0"/>
        </a:p>
      </dsp:txBody>
      <dsp:txXfrm>
        <a:off x="0" y="2530758"/>
        <a:ext cx="8712968" cy="505440"/>
      </dsp:txXfrm>
    </dsp:sp>
    <dsp:sp modelId="{CF93B4CE-B651-4ED4-B565-75C9E94458D1}">
      <dsp:nvSpPr>
        <dsp:cNvPr id="0" name=""/>
        <dsp:cNvSpPr/>
      </dsp:nvSpPr>
      <dsp:spPr>
        <a:xfrm>
          <a:off x="0" y="3201177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Efikasno planira i organizuje vrijeme                                                                                                  4 </a:t>
          </a:r>
          <a:endParaRPr lang="en-US" sz="1800" kern="1200" dirty="0"/>
        </a:p>
      </dsp:txBody>
      <dsp:txXfrm>
        <a:off x="0" y="3201177"/>
        <a:ext cx="8712968" cy="505440"/>
      </dsp:txXfrm>
    </dsp:sp>
    <dsp:sp modelId="{58AAAB20-6A61-441B-899A-77F85A998D6A}">
      <dsp:nvSpPr>
        <dsp:cNvPr id="0" name=""/>
        <dsp:cNvSpPr/>
      </dsp:nvSpPr>
      <dsp:spPr>
        <a:xfrm>
          <a:off x="0" y="4542014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Spremnost za dalje učenje i usavršavanje                                                                                         4</a:t>
          </a:r>
          <a:endParaRPr lang="en-US" sz="1800" kern="1200" dirty="0"/>
        </a:p>
      </dsp:txBody>
      <dsp:txXfrm>
        <a:off x="0" y="4542014"/>
        <a:ext cx="8712968" cy="505440"/>
      </dsp:txXfrm>
    </dsp:sp>
    <dsp:sp modelId="{FC460404-D8A6-4C57-AF99-E2A6598564D8}">
      <dsp:nvSpPr>
        <dsp:cNvPr id="0" name=""/>
        <dsp:cNvSpPr/>
      </dsp:nvSpPr>
      <dsp:spPr>
        <a:xfrm>
          <a:off x="0" y="3871595"/>
          <a:ext cx="8712968" cy="5054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Ispoljava brigu o ličnoj zaštiti i zaštiti okoline                                                                                   4</a:t>
          </a:r>
          <a:endParaRPr lang="en-US" sz="1800" kern="1200" dirty="0"/>
        </a:p>
      </dsp:txBody>
      <dsp:txXfrm>
        <a:off x="0" y="3871595"/>
        <a:ext cx="8712968" cy="505440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95E17-1DAD-446C-AF2A-F1F91974AD7F}">
      <dsp:nvSpPr>
        <dsp:cNvPr id="0" name=""/>
        <dsp:cNvSpPr/>
      </dsp:nvSpPr>
      <dsp:spPr>
        <a:xfrm>
          <a:off x="1071121" y="1405600"/>
          <a:ext cx="2568435" cy="22451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32</a:t>
          </a:r>
          <a:endParaRPr lang="en-US" sz="2800" kern="1200" dirty="0"/>
        </a:p>
      </dsp:txBody>
      <dsp:txXfrm>
        <a:off x="1713229" y="1405600"/>
        <a:ext cx="1926326" cy="2245135"/>
      </dsp:txXfrm>
    </dsp:sp>
    <dsp:sp modelId="{38189881-B020-473A-B90B-9C66EB7C4ACC}">
      <dsp:nvSpPr>
        <dsp:cNvPr id="0" name=""/>
        <dsp:cNvSpPr/>
      </dsp:nvSpPr>
      <dsp:spPr>
        <a:xfrm>
          <a:off x="2619" y="1457117"/>
          <a:ext cx="2137002" cy="21421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Praktična nastava</a:t>
          </a:r>
          <a:endParaRPr lang="en-US" sz="2400" kern="1200" dirty="0"/>
        </a:p>
      </dsp:txBody>
      <dsp:txXfrm>
        <a:off x="2619" y="1457117"/>
        <a:ext cx="2137002" cy="2142100"/>
      </dsp:txXfrm>
    </dsp:sp>
    <dsp:sp modelId="{E0418FF4-9C28-4A95-B22C-24D87BF93792}">
      <dsp:nvSpPr>
        <dsp:cNvPr id="0" name=""/>
        <dsp:cNvSpPr/>
      </dsp:nvSpPr>
      <dsp:spPr>
        <a:xfrm>
          <a:off x="4917776" y="1405600"/>
          <a:ext cx="2568435" cy="22451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 21</a:t>
          </a:r>
          <a:endParaRPr lang="en-US" sz="2800" kern="1200" dirty="0"/>
        </a:p>
      </dsp:txBody>
      <dsp:txXfrm>
        <a:off x="5559885" y="1405600"/>
        <a:ext cx="1926326" cy="2245135"/>
      </dsp:txXfrm>
    </dsp:sp>
    <dsp:sp modelId="{FF4B9803-D938-4E3F-A888-E7CCB0E49228}">
      <dsp:nvSpPr>
        <dsp:cNvPr id="0" name=""/>
        <dsp:cNvSpPr/>
      </dsp:nvSpPr>
      <dsp:spPr>
        <a:xfrm>
          <a:off x="3800083" y="1440159"/>
          <a:ext cx="2235386" cy="217601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Ferijalna praksa</a:t>
          </a:r>
          <a:endParaRPr lang="en-US" sz="2400" kern="1200" dirty="0"/>
        </a:p>
      </dsp:txBody>
      <dsp:txXfrm>
        <a:off x="3800083" y="1440159"/>
        <a:ext cx="2235386" cy="21760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7E9AF-1596-4B26-949F-7805B65A550C}">
      <dsp:nvSpPr>
        <dsp:cNvPr id="0" name=""/>
        <dsp:cNvSpPr/>
      </dsp:nvSpPr>
      <dsp:spPr>
        <a:xfrm>
          <a:off x="0" y="216034"/>
          <a:ext cx="1967880" cy="175686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E8E2-259C-4354-A0F9-ECF2BEC6560C}">
      <dsp:nvSpPr>
        <dsp:cNvPr id="0" name=""/>
        <dsp:cNvSpPr/>
      </dsp:nvSpPr>
      <dsp:spPr>
        <a:xfrm>
          <a:off x="115939" y="285151"/>
          <a:ext cx="1736000" cy="1568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9093E4-1E19-48BD-837C-5897078CE3D3}">
      <dsp:nvSpPr>
        <dsp:cNvPr id="0" name=""/>
        <dsp:cNvSpPr/>
      </dsp:nvSpPr>
      <dsp:spPr>
        <a:xfrm rot="10800000">
          <a:off x="59632" y="2138637"/>
          <a:ext cx="1848615" cy="26138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Pet poslovnih subjekata je iskazalo problem u pronalasku kvalifikovane radne snage.</a:t>
          </a:r>
          <a:endParaRPr lang="en-US" sz="2000" kern="1200" dirty="0"/>
        </a:p>
      </dsp:txBody>
      <dsp:txXfrm rot="10800000">
        <a:off x="59632" y="2138637"/>
        <a:ext cx="1848615" cy="2613890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308D1B-F71D-43C2-B5AE-4F303B7E0C5A}">
      <dsp:nvSpPr>
        <dsp:cNvPr id="0" name=""/>
        <dsp:cNvSpPr/>
      </dsp:nvSpPr>
      <dsp:spPr>
        <a:xfrm>
          <a:off x="1168284" y="1329026"/>
          <a:ext cx="2661258" cy="23262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5</a:t>
          </a:r>
          <a:endParaRPr lang="en-US" sz="2800" kern="1200" dirty="0"/>
        </a:p>
      </dsp:txBody>
      <dsp:txXfrm>
        <a:off x="1833598" y="1329026"/>
        <a:ext cx="1995943" cy="2326274"/>
      </dsp:txXfrm>
    </dsp:sp>
    <dsp:sp modelId="{E89A8008-57E8-4E5B-8077-1B0087AEBA57}">
      <dsp:nvSpPr>
        <dsp:cNvPr id="0" name=""/>
        <dsp:cNvSpPr/>
      </dsp:nvSpPr>
      <dsp:spPr>
        <a:xfrm>
          <a:off x="1235" y="1375879"/>
          <a:ext cx="2334096" cy="22325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Ima saradnju</a:t>
          </a:r>
          <a:endParaRPr lang="en-US" sz="2400" kern="1200" dirty="0"/>
        </a:p>
      </dsp:txBody>
      <dsp:txXfrm>
        <a:off x="1235" y="1375879"/>
        <a:ext cx="2334096" cy="2232569"/>
      </dsp:txXfrm>
    </dsp:sp>
    <dsp:sp modelId="{33733953-AD8A-40A9-AF6B-3439D5300F9F}">
      <dsp:nvSpPr>
        <dsp:cNvPr id="0" name=""/>
        <dsp:cNvSpPr/>
      </dsp:nvSpPr>
      <dsp:spPr>
        <a:xfrm>
          <a:off x="5186378" y="1329026"/>
          <a:ext cx="2661258" cy="23262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2</a:t>
          </a:r>
          <a:endParaRPr lang="en-US" sz="2800" kern="1200" dirty="0"/>
        </a:p>
      </dsp:txBody>
      <dsp:txXfrm>
        <a:off x="5851692" y="1329026"/>
        <a:ext cx="1995943" cy="2326274"/>
      </dsp:txXfrm>
    </dsp:sp>
    <dsp:sp modelId="{B8C3AD3A-8224-40FF-90EC-0CCB7ADF3E75}">
      <dsp:nvSpPr>
        <dsp:cNvPr id="0" name=""/>
        <dsp:cNvSpPr/>
      </dsp:nvSpPr>
      <dsp:spPr>
        <a:xfrm>
          <a:off x="3995870" y="1329333"/>
          <a:ext cx="2381014" cy="23256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Žele početi saradnju</a:t>
          </a:r>
          <a:endParaRPr lang="en-US" sz="2400" kern="1200" dirty="0"/>
        </a:p>
      </dsp:txBody>
      <dsp:txXfrm>
        <a:off x="3995870" y="1329333"/>
        <a:ext cx="2381014" cy="2325660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9036-A3EF-4602-9458-347D3EF10820}">
      <dsp:nvSpPr>
        <dsp:cNvPr id="0" name=""/>
        <dsp:cNvSpPr/>
      </dsp:nvSpPr>
      <dsp:spPr>
        <a:xfrm rot="16200000">
          <a:off x="-1858030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Radna odjeća i oprema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Segment Swisslion industrija alata</a:t>
          </a:r>
          <a:endParaRPr lang="en-US" sz="1900" kern="1200" dirty="0"/>
        </a:p>
      </dsp:txBody>
      <dsp:txXfrm rot="16200000">
        <a:off x="-1858030" y="1864358"/>
        <a:ext cx="4896543" cy="1167827"/>
      </dsp:txXfrm>
    </dsp:sp>
    <dsp:sp modelId="{EFD13580-DE08-4BE1-9FFA-C98F924D83BA}">
      <dsp:nvSpPr>
        <dsp:cNvPr id="0" name=""/>
        <dsp:cNvSpPr/>
      </dsp:nvSpPr>
      <dsp:spPr>
        <a:xfrm rot="16200000">
          <a:off x="-602616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Materijal i alati za praksu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Elektro-hercego-vina HET Segment Elmat Swisslion industrija alata </a:t>
          </a:r>
          <a:endParaRPr lang="en-US" sz="1900" kern="1200" dirty="0"/>
        </a:p>
      </dsp:txBody>
      <dsp:txXfrm rot="16200000">
        <a:off x="-602616" y="1864358"/>
        <a:ext cx="4896543" cy="1167827"/>
      </dsp:txXfrm>
    </dsp:sp>
    <dsp:sp modelId="{67B35A1B-5D85-4CCD-BF54-E5F11D7BEFD5}">
      <dsp:nvSpPr>
        <dsp:cNvPr id="0" name=""/>
        <dsp:cNvSpPr/>
      </dsp:nvSpPr>
      <dsp:spPr>
        <a:xfrm rot="16200000">
          <a:off x="652797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Naknada za prevoz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6200000">
        <a:off x="652797" y="1864358"/>
        <a:ext cx="4896543" cy="1167827"/>
      </dsp:txXfrm>
    </dsp:sp>
    <dsp:sp modelId="{CBB8507E-3FE7-4321-A1BB-86A396E0814A}">
      <dsp:nvSpPr>
        <dsp:cNvPr id="0" name=""/>
        <dsp:cNvSpPr/>
      </dsp:nvSpPr>
      <dsp:spPr>
        <a:xfrm rot="16200000">
          <a:off x="1908212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Dodatno osigura-nje od nesreće </a:t>
          </a:r>
          <a:endParaRPr lang="en-US" sz="1900" kern="1200" dirty="0"/>
        </a:p>
      </dsp:txBody>
      <dsp:txXfrm rot="16200000">
        <a:off x="1908212" y="1864358"/>
        <a:ext cx="4896543" cy="1167827"/>
      </dsp:txXfrm>
    </dsp:sp>
    <dsp:sp modelId="{1D2E038C-CF37-4113-9CF7-39210A81955D}">
      <dsp:nvSpPr>
        <dsp:cNvPr id="0" name=""/>
        <dsp:cNvSpPr/>
      </dsp:nvSpPr>
      <dsp:spPr>
        <a:xfrm rot="16200000">
          <a:off x="3163626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Topli obrok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smtClean="0"/>
            <a:t>Elmat</a:t>
          </a:r>
          <a:endParaRPr lang="en-US" sz="1900" kern="1200" dirty="0"/>
        </a:p>
      </dsp:txBody>
      <dsp:txXfrm rot="16200000">
        <a:off x="3163626" y="1864358"/>
        <a:ext cx="4896543" cy="1167827"/>
      </dsp:txXfrm>
    </dsp:sp>
    <dsp:sp modelId="{1D086AFA-EB55-4498-B859-F8AAF3564C37}">
      <dsp:nvSpPr>
        <dsp:cNvPr id="0" name=""/>
        <dsp:cNvSpPr/>
      </dsp:nvSpPr>
      <dsp:spPr>
        <a:xfrm rot="16200000">
          <a:off x="4419040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Novčana nagrada</a:t>
          </a:r>
          <a:endParaRPr lang="en-US" sz="1900" kern="1200" dirty="0"/>
        </a:p>
      </dsp:txBody>
      <dsp:txXfrm rot="16200000">
        <a:off x="4419040" y="1864358"/>
        <a:ext cx="4896543" cy="1167827"/>
      </dsp:txXfrm>
    </dsp:sp>
    <dsp:sp modelId="{B0CAB353-F8EA-49FA-A029-94DDE6EA54FE}">
      <dsp:nvSpPr>
        <dsp:cNvPr id="0" name=""/>
        <dsp:cNvSpPr/>
      </dsp:nvSpPr>
      <dsp:spPr>
        <a:xfrm rot="16200000">
          <a:off x="5674454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Nadzor mentora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Elektro-hercego-vina Segment HET RDT Swisslion</a:t>
          </a:r>
          <a:endParaRPr lang="en-US" sz="1900" kern="1200" dirty="0"/>
        </a:p>
      </dsp:txBody>
      <dsp:txXfrm rot="16200000">
        <a:off x="5674454" y="1864358"/>
        <a:ext cx="4896543" cy="1167827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B9036-A3EF-4602-9458-347D3EF10820}">
      <dsp:nvSpPr>
        <dsp:cNvPr id="0" name=""/>
        <dsp:cNvSpPr/>
      </dsp:nvSpPr>
      <dsp:spPr>
        <a:xfrm rot="16200000">
          <a:off x="-1858030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Radna odjeća i oprema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Segment</a:t>
          </a:r>
          <a:endParaRPr lang="en-US" sz="1900" kern="1200" dirty="0"/>
        </a:p>
      </dsp:txBody>
      <dsp:txXfrm rot="16200000">
        <a:off x="-1858030" y="1864358"/>
        <a:ext cx="4896543" cy="1167827"/>
      </dsp:txXfrm>
    </dsp:sp>
    <dsp:sp modelId="{EFD13580-DE08-4BE1-9FFA-C98F924D83BA}">
      <dsp:nvSpPr>
        <dsp:cNvPr id="0" name=""/>
        <dsp:cNvSpPr/>
      </dsp:nvSpPr>
      <dsp:spPr>
        <a:xfrm rot="16200000">
          <a:off x="-602616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Materijal i alati za praksu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Elektro-hercego-vina HET Segment IAT STA-NDARD</a:t>
          </a:r>
          <a:endParaRPr lang="en-US" sz="1900" kern="1200" dirty="0"/>
        </a:p>
      </dsp:txBody>
      <dsp:txXfrm rot="16200000">
        <a:off x="-602616" y="1864358"/>
        <a:ext cx="4896543" cy="1167827"/>
      </dsp:txXfrm>
    </dsp:sp>
    <dsp:sp modelId="{67B35A1B-5D85-4CCD-BF54-E5F11D7BEFD5}">
      <dsp:nvSpPr>
        <dsp:cNvPr id="0" name=""/>
        <dsp:cNvSpPr/>
      </dsp:nvSpPr>
      <dsp:spPr>
        <a:xfrm rot="16200000">
          <a:off x="652797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Naknada za prevoz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6200000">
        <a:off x="652797" y="1864358"/>
        <a:ext cx="4896543" cy="1167827"/>
      </dsp:txXfrm>
    </dsp:sp>
    <dsp:sp modelId="{CBB8507E-3FE7-4321-A1BB-86A396E0814A}">
      <dsp:nvSpPr>
        <dsp:cNvPr id="0" name=""/>
        <dsp:cNvSpPr/>
      </dsp:nvSpPr>
      <dsp:spPr>
        <a:xfrm rot="16200000">
          <a:off x="1908212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Dodatno osigura-nje od nesreće </a:t>
          </a:r>
          <a:endParaRPr lang="en-US" sz="1900" kern="1200" dirty="0"/>
        </a:p>
      </dsp:txBody>
      <dsp:txXfrm rot="16200000">
        <a:off x="1908212" y="1864358"/>
        <a:ext cx="4896543" cy="1167827"/>
      </dsp:txXfrm>
    </dsp:sp>
    <dsp:sp modelId="{1D2E038C-CF37-4113-9CF7-39210A81955D}">
      <dsp:nvSpPr>
        <dsp:cNvPr id="0" name=""/>
        <dsp:cNvSpPr/>
      </dsp:nvSpPr>
      <dsp:spPr>
        <a:xfrm rot="16200000">
          <a:off x="3163626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Topli obrok</a:t>
          </a:r>
        </a:p>
      </dsp:txBody>
      <dsp:txXfrm rot="16200000">
        <a:off x="3163626" y="1864358"/>
        <a:ext cx="4896543" cy="1167827"/>
      </dsp:txXfrm>
    </dsp:sp>
    <dsp:sp modelId="{1D086AFA-EB55-4498-B859-F8AAF3564C37}">
      <dsp:nvSpPr>
        <dsp:cNvPr id="0" name=""/>
        <dsp:cNvSpPr/>
      </dsp:nvSpPr>
      <dsp:spPr>
        <a:xfrm rot="16200000">
          <a:off x="4419040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Novčana nagrada</a:t>
          </a:r>
          <a:endParaRPr lang="en-US" sz="1900" kern="1200" dirty="0"/>
        </a:p>
      </dsp:txBody>
      <dsp:txXfrm rot="16200000">
        <a:off x="4419040" y="1864358"/>
        <a:ext cx="4896543" cy="1167827"/>
      </dsp:txXfrm>
    </dsp:sp>
    <dsp:sp modelId="{B0CAB353-F8EA-49FA-A029-94DDE6EA54FE}">
      <dsp:nvSpPr>
        <dsp:cNvPr id="0" name=""/>
        <dsp:cNvSpPr/>
      </dsp:nvSpPr>
      <dsp:spPr>
        <a:xfrm rot="16200000">
          <a:off x="5674454" y="1864358"/>
          <a:ext cx="4896543" cy="1167827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Nadzor mentora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 Elektro-hercego-vina Segment HET RDT Swisslion</a:t>
          </a:r>
          <a:endParaRPr lang="en-US" sz="1900" kern="1200" dirty="0"/>
        </a:p>
      </dsp:txBody>
      <dsp:txXfrm rot="16200000">
        <a:off x="5674454" y="1864358"/>
        <a:ext cx="4896543" cy="1167827"/>
      </dsp:txXfrm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87903-2195-407E-8EAE-C07C595EB132}">
      <dsp:nvSpPr>
        <dsp:cNvPr id="0" name=""/>
        <dsp:cNvSpPr/>
      </dsp:nvSpPr>
      <dsp:spPr>
        <a:xfrm rot="16200000">
          <a:off x="-1564940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Promocija zanimanja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„Elektrohercego-vina“ „RDT SWISSLION“ „HET“ „Swisslion industrija alata“</a:t>
          </a:r>
          <a:endParaRPr lang="en-US" sz="2000" kern="1200" dirty="0"/>
        </a:p>
      </dsp:txBody>
      <dsp:txXfrm rot="16200000">
        <a:off x="-1564940" y="1566989"/>
        <a:ext cx="5144119" cy="2010141"/>
      </dsp:txXfrm>
    </dsp:sp>
    <dsp:sp modelId="{14604535-DDD4-4746-8C88-5EB5D3BEECCD}">
      <dsp:nvSpPr>
        <dsp:cNvPr id="0" name=""/>
        <dsp:cNvSpPr/>
      </dsp:nvSpPr>
      <dsp:spPr>
        <a:xfrm rot="16200000">
          <a:off x="595961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Prilagođavanje NPP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„Elektrohercego-vina“ „HET“ „RDT SWISSLION“ „Swisslion industrija alata“ „Elmat“</a:t>
          </a:r>
          <a:endParaRPr lang="en-US" sz="2000" kern="1200" dirty="0"/>
        </a:p>
      </dsp:txBody>
      <dsp:txXfrm rot="16200000">
        <a:off x="595961" y="1566989"/>
        <a:ext cx="5144119" cy="2010141"/>
      </dsp:txXfrm>
    </dsp:sp>
    <dsp:sp modelId="{EDD7D413-5588-471F-AE69-B3CCBD0862EC}">
      <dsp:nvSpPr>
        <dsp:cNvPr id="0" name=""/>
        <dsp:cNvSpPr/>
      </dsp:nvSpPr>
      <dsp:spPr>
        <a:xfrm rot="16200000">
          <a:off x="2756862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Obuka nastavnog kadra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„Elektrohercegovina“ „HET“ „Swisslion industrija alata“ „Elmat“</a:t>
          </a:r>
          <a:endParaRPr lang="en-US" sz="2000" kern="1200" dirty="0"/>
        </a:p>
      </dsp:txBody>
      <dsp:txXfrm rot="16200000">
        <a:off x="2756862" y="1566989"/>
        <a:ext cx="5144119" cy="2010141"/>
      </dsp:txXfrm>
    </dsp:sp>
    <dsp:sp modelId="{16BBBCEA-90BC-4E9E-8266-E6D8AD910F84}">
      <dsp:nvSpPr>
        <dsp:cNvPr id="0" name=""/>
        <dsp:cNvSpPr/>
      </dsp:nvSpPr>
      <dsp:spPr>
        <a:xfrm rot="16200000">
          <a:off x="4917764" y="1566989"/>
          <a:ext cx="5144119" cy="2010141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Sufinansiranje opreme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„Elektrohercego-vina“ „Segment“ „Elmat“ „Swisslion industrija alata“</a:t>
          </a:r>
          <a:endParaRPr lang="en-US" sz="2000" kern="1200" dirty="0"/>
        </a:p>
      </dsp:txBody>
      <dsp:txXfrm rot="16200000">
        <a:off x="4917764" y="1566989"/>
        <a:ext cx="5144119" cy="2010141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EF4AE-5C10-4581-93BA-A9C4FF4F82A5}">
      <dsp:nvSpPr>
        <dsp:cNvPr id="0" name=""/>
        <dsp:cNvSpPr/>
      </dsp:nvSpPr>
      <dsp:spPr>
        <a:xfrm>
          <a:off x="1411225" y="1758473"/>
          <a:ext cx="2684973" cy="100410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Nema nezaposlenih električara - elektroinstalatera</a:t>
          </a:r>
          <a:endParaRPr lang="en-US" sz="2000" kern="1200" dirty="0"/>
        </a:p>
      </dsp:txBody>
      <dsp:txXfrm>
        <a:off x="1840820" y="1758473"/>
        <a:ext cx="2255377" cy="1004107"/>
      </dsp:txXfrm>
    </dsp:sp>
    <dsp:sp modelId="{A79204AB-EB1B-4882-96F5-A54F0B0EBE95}">
      <dsp:nvSpPr>
        <dsp:cNvPr id="0" name=""/>
        <dsp:cNvSpPr/>
      </dsp:nvSpPr>
      <dsp:spPr>
        <a:xfrm>
          <a:off x="95666" y="951880"/>
          <a:ext cx="1730993" cy="17283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Grad Trebinje</a:t>
          </a:r>
          <a:endParaRPr lang="en-US" sz="2000" kern="1200" dirty="0"/>
        </a:p>
      </dsp:txBody>
      <dsp:txXfrm>
        <a:off x="95666" y="951880"/>
        <a:ext cx="1730993" cy="1728388"/>
      </dsp:txXfrm>
    </dsp:sp>
    <dsp:sp modelId="{F5314014-704B-4883-B707-65C8CBA84C06}">
      <dsp:nvSpPr>
        <dsp:cNvPr id="0" name=""/>
        <dsp:cNvSpPr/>
      </dsp:nvSpPr>
      <dsp:spPr>
        <a:xfrm>
          <a:off x="1319811" y="4120231"/>
          <a:ext cx="2750168" cy="96835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Nema nezaposlenih električara - elektroinstalatera</a:t>
          </a:r>
          <a:endParaRPr lang="en-US" sz="2000" kern="1200" dirty="0"/>
        </a:p>
      </dsp:txBody>
      <dsp:txXfrm>
        <a:off x="1759838" y="4120231"/>
        <a:ext cx="2310141" cy="968354"/>
      </dsp:txXfrm>
    </dsp:sp>
    <dsp:sp modelId="{F563F2C6-55D1-4634-BFBC-C9FFA035710D}">
      <dsp:nvSpPr>
        <dsp:cNvPr id="0" name=""/>
        <dsp:cNvSpPr/>
      </dsp:nvSpPr>
      <dsp:spPr>
        <a:xfrm>
          <a:off x="23665" y="3184129"/>
          <a:ext cx="1762728" cy="177551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/>
            <a:t>Regija Istočna Hercegovi-na</a:t>
          </a:r>
          <a:endParaRPr lang="en-US" sz="2000" kern="1200" dirty="0"/>
        </a:p>
      </dsp:txBody>
      <dsp:txXfrm>
        <a:off x="23665" y="3184129"/>
        <a:ext cx="1762728" cy="1775511"/>
      </dsp:txXfrm>
    </dsp:sp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DD9C2-EEB8-4F2A-8836-E155389913A2}">
      <dsp:nvSpPr>
        <dsp:cNvPr id="0" name=""/>
        <dsp:cNvSpPr/>
      </dsp:nvSpPr>
      <dsp:spPr>
        <a:xfrm>
          <a:off x="1073500" y="1309082"/>
          <a:ext cx="2606464" cy="22783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5</a:t>
          </a:r>
          <a:endParaRPr lang="en-US" sz="2800" kern="1200" dirty="0"/>
        </a:p>
      </dsp:txBody>
      <dsp:txXfrm>
        <a:off x="1725116" y="1309082"/>
        <a:ext cx="1954848" cy="2278378"/>
      </dsp:txXfrm>
    </dsp:sp>
    <dsp:sp modelId="{A14BCCDB-E7C1-48B3-90B0-9DAC057F44D5}">
      <dsp:nvSpPr>
        <dsp:cNvPr id="0" name=""/>
        <dsp:cNvSpPr/>
      </dsp:nvSpPr>
      <dsp:spPr>
        <a:xfrm>
          <a:off x="666" y="1368153"/>
          <a:ext cx="2145667" cy="21602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Trenutna potražnja</a:t>
          </a:r>
          <a:endParaRPr lang="en-US" sz="2400" kern="1200" dirty="0"/>
        </a:p>
      </dsp:txBody>
      <dsp:txXfrm>
        <a:off x="666" y="1368153"/>
        <a:ext cx="2145667" cy="2160237"/>
      </dsp:txXfrm>
    </dsp:sp>
    <dsp:sp modelId="{B979A911-EEE5-4A96-A3E2-2F57FB9E906D}">
      <dsp:nvSpPr>
        <dsp:cNvPr id="0" name=""/>
        <dsp:cNvSpPr/>
      </dsp:nvSpPr>
      <dsp:spPr>
        <a:xfrm>
          <a:off x="4881701" y="1309082"/>
          <a:ext cx="2606464" cy="227837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4 - 5</a:t>
          </a:r>
          <a:endParaRPr lang="en-US" sz="2800" kern="1200" dirty="0"/>
        </a:p>
      </dsp:txBody>
      <dsp:txXfrm>
        <a:off x="5533317" y="1309082"/>
        <a:ext cx="1954848" cy="2278378"/>
      </dsp:txXfrm>
    </dsp:sp>
    <dsp:sp modelId="{A091B5AB-EEC3-4C34-BF37-1D16C1AE28F1}">
      <dsp:nvSpPr>
        <dsp:cNvPr id="0" name=""/>
        <dsp:cNvSpPr/>
      </dsp:nvSpPr>
      <dsp:spPr>
        <a:xfrm>
          <a:off x="3842868" y="1377764"/>
          <a:ext cx="2077665" cy="214101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Potražnja za tri godine</a:t>
          </a:r>
          <a:endParaRPr lang="en-US" sz="2400" kern="1200" dirty="0"/>
        </a:p>
      </dsp:txBody>
      <dsp:txXfrm>
        <a:off x="3842868" y="1377764"/>
        <a:ext cx="2077665" cy="2141015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87E80-1572-457A-A867-03E00D0D7EA9}">
      <dsp:nvSpPr>
        <dsp:cNvPr id="0" name=""/>
        <dsp:cNvSpPr/>
      </dsp:nvSpPr>
      <dsp:spPr>
        <a:xfrm>
          <a:off x="0" y="360040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Urednost, tačnost, savjesnost u radu i timski rad                                                                       4,55</a:t>
          </a:r>
          <a:endParaRPr lang="en-US" sz="1800" kern="1200" dirty="0"/>
        </a:p>
      </dsp:txBody>
      <dsp:txXfrm>
        <a:off x="0" y="360040"/>
        <a:ext cx="8712968" cy="542880"/>
      </dsp:txXfrm>
    </dsp:sp>
    <dsp:sp modelId="{0C53713E-EEF1-434B-B90B-D950783BC053}">
      <dsp:nvSpPr>
        <dsp:cNvPr id="0" name=""/>
        <dsp:cNvSpPr/>
      </dsp:nvSpPr>
      <dsp:spPr>
        <a:xfrm>
          <a:off x="0" y="667703"/>
          <a:ext cx="871296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667703"/>
        <a:ext cx="8712968" cy="480240"/>
      </dsp:txXfrm>
    </dsp:sp>
    <dsp:sp modelId="{19FEE456-3147-42DF-B1B3-FFFA3D51EC69}">
      <dsp:nvSpPr>
        <dsp:cNvPr id="0" name=""/>
        <dsp:cNvSpPr/>
      </dsp:nvSpPr>
      <dsp:spPr>
        <a:xfrm>
          <a:off x="0" y="1080119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Poznavanje građe računara i osnovnih mrežnih protokola                                                       4,37</a:t>
          </a:r>
          <a:endParaRPr lang="en-US" sz="1800" kern="1200" dirty="0"/>
        </a:p>
      </dsp:txBody>
      <dsp:txXfrm>
        <a:off x="0" y="1080119"/>
        <a:ext cx="8712968" cy="542880"/>
      </dsp:txXfrm>
    </dsp:sp>
    <dsp:sp modelId="{DFCAE242-4259-4722-AEF3-B2479EB434F3}">
      <dsp:nvSpPr>
        <dsp:cNvPr id="0" name=""/>
        <dsp:cNvSpPr/>
      </dsp:nvSpPr>
      <dsp:spPr>
        <a:xfrm>
          <a:off x="0" y="1690823"/>
          <a:ext cx="871296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1690823"/>
        <a:ext cx="8712968" cy="480240"/>
      </dsp:txXfrm>
    </dsp:sp>
    <dsp:sp modelId="{19A17521-ABDE-4687-8739-F303DC4BE095}">
      <dsp:nvSpPr>
        <dsp:cNvPr id="0" name=""/>
        <dsp:cNvSpPr/>
      </dsp:nvSpPr>
      <dsp:spPr>
        <a:xfrm>
          <a:off x="0" y="1800203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Sposobnost samostalnog rada, prilagodljivost i sklonost učenju novog                                 4,37</a:t>
          </a:r>
          <a:endParaRPr lang="en-US" sz="1800" kern="1200" dirty="0"/>
        </a:p>
      </dsp:txBody>
      <dsp:txXfrm>
        <a:off x="0" y="1800203"/>
        <a:ext cx="8712968" cy="542880"/>
      </dsp:txXfrm>
    </dsp:sp>
    <dsp:sp modelId="{25468FA8-7178-4B64-9349-9EEF798F4B67}">
      <dsp:nvSpPr>
        <dsp:cNvPr id="0" name=""/>
        <dsp:cNvSpPr/>
      </dsp:nvSpPr>
      <dsp:spPr>
        <a:xfrm>
          <a:off x="0" y="2520282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Instaliranje sistemskog i korisničkog softvera                                                                              4,33</a:t>
          </a:r>
          <a:endParaRPr lang="en-US" sz="1800" kern="1200" dirty="0"/>
        </a:p>
      </dsp:txBody>
      <dsp:txXfrm>
        <a:off x="0" y="2520282"/>
        <a:ext cx="8712968" cy="542880"/>
      </dsp:txXfrm>
    </dsp:sp>
    <dsp:sp modelId="{CF93B4CE-B651-4ED4-B565-75C9E94458D1}">
      <dsp:nvSpPr>
        <dsp:cNvPr id="0" name=""/>
        <dsp:cNvSpPr/>
      </dsp:nvSpPr>
      <dsp:spPr>
        <a:xfrm>
          <a:off x="0" y="3240361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Sposobnost održavanja računarske opreme i sistema                                                               4,25</a:t>
          </a:r>
          <a:endParaRPr lang="en-US" sz="1800" kern="1200" dirty="0"/>
        </a:p>
      </dsp:txBody>
      <dsp:txXfrm>
        <a:off x="0" y="3240361"/>
        <a:ext cx="8712968" cy="542880"/>
      </dsp:txXfrm>
    </dsp:sp>
    <dsp:sp modelId="{58AAAB20-6A61-441B-899A-77F85A998D6A}">
      <dsp:nvSpPr>
        <dsp:cNvPr id="0" name=""/>
        <dsp:cNvSpPr/>
      </dsp:nvSpPr>
      <dsp:spPr>
        <a:xfrm>
          <a:off x="0" y="4680520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Održavanje i provjera sigurnosti informacionih sistema                                                           4,11</a:t>
          </a:r>
          <a:endParaRPr lang="en-US" sz="1800" kern="1200" dirty="0"/>
        </a:p>
      </dsp:txBody>
      <dsp:txXfrm>
        <a:off x="0" y="4680520"/>
        <a:ext cx="8712968" cy="542880"/>
      </dsp:txXfrm>
    </dsp:sp>
    <dsp:sp modelId="{FC460404-D8A6-4C57-AF99-E2A6598564D8}">
      <dsp:nvSpPr>
        <dsp:cNvPr id="0" name=""/>
        <dsp:cNvSpPr/>
      </dsp:nvSpPr>
      <dsp:spPr>
        <a:xfrm>
          <a:off x="0" y="3960441"/>
          <a:ext cx="8712968" cy="5428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Komunikativnost i poznavanje stranog jezika                                                                              4,22</a:t>
          </a:r>
          <a:endParaRPr lang="en-US" sz="1800" kern="1200" dirty="0"/>
        </a:p>
      </dsp:txBody>
      <dsp:txXfrm>
        <a:off x="0" y="3960441"/>
        <a:ext cx="8712968" cy="5428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95E17-1DAD-446C-AF2A-F1F91974AD7F}">
      <dsp:nvSpPr>
        <dsp:cNvPr id="0" name=""/>
        <dsp:cNvSpPr/>
      </dsp:nvSpPr>
      <dsp:spPr>
        <a:xfrm>
          <a:off x="1071121" y="1405600"/>
          <a:ext cx="2568435" cy="22451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25</a:t>
          </a:r>
          <a:endParaRPr lang="en-US" sz="2800" kern="1200" dirty="0"/>
        </a:p>
      </dsp:txBody>
      <dsp:txXfrm>
        <a:off x="1713229" y="1405600"/>
        <a:ext cx="1926326" cy="2245135"/>
      </dsp:txXfrm>
    </dsp:sp>
    <dsp:sp modelId="{38189881-B020-473A-B90B-9C66EB7C4ACC}">
      <dsp:nvSpPr>
        <dsp:cNvPr id="0" name=""/>
        <dsp:cNvSpPr/>
      </dsp:nvSpPr>
      <dsp:spPr>
        <a:xfrm>
          <a:off x="2619" y="1457117"/>
          <a:ext cx="2137002" cy="21421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Praktična nastava</a:t>
          </a:r>
          <a:endParaRPr lang="en-US" sz="2400" kern="1200" dirty="0"/>
        </a:p>
      </dsp:txBody>
      <dsp:txXfrm>
        <a:off x="2619" y="1457117"/>
        <a:ext cx="2137002" cy="2142100"/>
      </dsp:txXfrm>
    </dsp:sp>
    <dsp:sp modelId="{E0418FF4-9C28-4A95-B22C-24D87BF93792}">
      <dsp:nvSpPr>
        <dsp:cNvPr id="0" name=""/>
        <dsp:cNvSpPr/>
      </dsp:nvSpPr>
      <dsp:spPr>
        <a:xfrm>
          <a:off x="4917776" y="1405600"/>
          <a:ext cx="2568435" cy="22451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        23</a:t>
          </a:r>
          <a:endParaRPr lang="en-US" sz="2800" kern="1200" dirty="0"/>
        </a:p>
      </dsp:txBody>
      <dsp:txXfrm>
        <a:off x="5559885" y="1405600"/>
        <a:ext cx="1926326" cy="2245135"/>
      </dsp:txXfrm>
    </dsp:sp>
    <dsp:sp modelId="{FF4B9803-D938-4E3F-A888-E7CCB0E49228}">
      <dsp:nvSpPr>
        <dsp:cNvPr id="0" name=""/>
        <dsp:cNvSpPr/>
      </dsp:nvSpPr>
      <dsp:spPr>
        <a:xfrm>
          <a:off x="3800083" y="1440159"/>
          <a:ext cx="2235386" cy="217601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Ferijalna praksa</a:t>
          </a:r>
          <a:endParaRPr lang="en-US" sz="2400" kern="1200" dirty="0"/>
        </a:p>
      </dsp:txBody>
      <dsp:txXfrm>
        <a:off x="3800083" y="1440159"/>
        <a:ext cx="2235386" cy="217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7#4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Process7#5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Process7#6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09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17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86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4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32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60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45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918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34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F019-9DE5-4938-9DF7-A49200D1B78D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DFFE-EDB3-4018-976B-F0049CC1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819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1.xml"/><Relationship Id="rId7" Type="http://schemas.openxmlformats.org/officeDocument/2006/relationships/image" Target="../media/image10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13" Type="http://schemas.openxmlformats.org/officeDocument/2006/relationships/diagramLayout" Target="../diagrams/layout45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openxmlformats.org/officeDocument/2006/relationships/diagramData" Target="../diagrams/data45.xml"/><Relationship Id="rId2" Type="http://schemas.openxmlformats.org/officeDocument/2006/relationships/diagramData" Target="../diagrams/data43.xml"/><Relationship Id="rId16" Type="http://schemas.microsoft.com/office/2007/relationships/diagramDrawing" Target="../diagrams/drawing4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5" Type="http://schemas.openxmlformats.org/officeDocument/2006/relationships/diagramColors" Target="../diagrams/colors45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Relationship Id="rId1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6.xml"/><Relationship Id="rId7" Type="http://schemas.openxmlformats.org/officeDocument/2006/relationships/image" Target="../media/image10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7.xml"/><Relationship Id="rId7" Type="http://schemas.openxmlformats.org/officeDocument/2006/relationships/image" Target="../media/image10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47.xml"/><Relationship Id="rId9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6.xml"/><Relationship Id="rId3" Type="http://schemas.openxmlformats.org/officeDocument/2006/relationships/diagramLayout" Target="../diagrams/layout65.xml"/><Relationship Id="rId7" Type="http://schemas.openxmlformats.org/officeDocument/2006/relationships/diagramData" Target="../diagrams/data66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5.xml"/><Relationship Id="rId11" Type="http://schemas.microsoft.com/office/2007/relationships/diagramDrawing" Target="../diagrams/drawing66.xml"/><Relationship Id="rId5" Type="http://schemas.openxmlformats.org/officeDocument/2006/relationships/diagramColors" Target="../diagrams/colors65.xml"/><Relationship Id="rId10" Type="http://schemas.openxmlformats.org/officeDocument/2006/relationships/diagramColors" Target="../diagrams/colors66.xml"/><Relationship Id="rId4" Type="http://schemas.openxmlformats.org/officeDocument/2006/relationships/diagramQuickStyle" Target="../diagrams/quickStyle65.xml"/><Relationship Id="rId9" Type="http://schemas.openxmlformats.org/officeDocument/2006/relationships/diagramQuickStyle" Target="../diagrams/quickStyl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9.xml"/><Relationship Id="rId13" Type="http://schemas.openxmlformats.org/officeDocument/2006/relationships/diagramLayout" Target="../diagrams/layout70.xml"/><Relationship Id="rId3" Type="http://schemas.openxmlformats.org/officeDocument/2006/relationships/diagramLayout" Target="../diagrams/layout68.xml"/><Relationship Id="rId7" Type="http://schemas.openxmlformats.org/officeDocument/2006/relationships/diagramData" Target="../diagrams/data69.xml"/><Relationship Id="rId12" Type="http://schemas.openxmlformats.org/officeDocument/2006/relationships/diagramData" Target="../diagrams/data70.xml"/><Relationship Id="rId2" Type="http://schemas.openxmlformats.org/officeDocument/2006/relationships/diagramData" Target="../diagrams/data68.xml"/><Relationship Id="rId16" Type="http://schemas.microsoft.com/office/2007/relationships/diagramDrawing" Target="../diagrams/drawing7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8.xml"/><Relationship Id="rId11" Type="http://schemas.microsoft.com/office/2007/relationships/diagramDrawing" Target="../diagrams/drawing69.xml"/><Relationship Id="rId5" Type="http://schemas.openxmlformats.org/officeDocument/2006/relationships/diagramColors" Target="../diagrams/colors68.xml"/><Relationship Id="rId15" Type="http://schemas.openxmlformats.org/officeDocument/2006/relationships/diagramColors" Target="../diagrams/colors70.xml"/><Relationship Id="rId10" Type="http://schemas.openxmlformats.org/officeDocument/2006/relationships/diagramColors" Target="../diagrams/colors69.xml"/><Relationship Id="rId4" Type="http://schemas.openxmlformats.org/officeDocument/2006/relationships/diagramQuickStyle" Target="../diagrams/quickStyle68.xml"/><Relationship Id="rId9" Type="http://schemas.openxmlformats.org/officeDocument/2006/relationships/diagramQuickStyle" Target="../diagrams/quickStyle69.xml"/><Relationship Id="rId14" Type="http://schemas.openxmlformats.org/officeDocument/2006/relationships/diagramQuickStyle" Target="../diagrams/quickStyle70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71.xml"/><Relationship Id="rId7" Type="http://schemas.openxmlformats.org/officeDocument/2006/relationships/image" Target="../media/image10.png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72.xml"/><Relationship Id="rId7" Type="http://schemas.openxmlformats.org/officeDocument/2006/relationships/image" Target="../media/image10.png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72.xml"/><Relationship Id="rId9" Type="http://schemas.openxmlformats.org/officeDocument/2006/relationships/image" Target="../media/image1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4896" cy="266429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ELABORAT OPRAVDANOSTI UVOĐENJA </a:t>
            </a:r>
            <a: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ZANIMANJA TEHNIČAR INFORMACIONIH TEHNOLOGIJA</a:t>
            </a:r>
            <a: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U JU TEHNIČKA ŠKOLA TREBINJE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4032448" cy="5536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J</a:t>
            </a:r>
            <a:r>
              <a:rPr lang="sr-Latn-RS" sz="2400" dirty="0" smtClean="0">
                <a:solidFill>
                  <a:srgbClr val="FFFFFF"/>
                </a:solidFill>
              </a:rPr>
              <a:t>elena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r-Latn-RS" sz="2400" dirty="0" smtClean="0">
                <a:solidFill>
                  <a:srgbClr val="FFFFFF"/>
                </a:solidFill>
              </a:rPr>
              <a:t>Lero</a:t>
            </a:r>
            <a:r>
              <a:rPr lang="en-US" sz="2400" dirty="0" smtClean="0">
                <a:solidFill>
                  <a:srgbClr val="FFFFFF"/>
                </a:solidFill>
              </a:rPr>
              <a:t> i Bob</a:t>
            </a:r>
            <a:r>
              <a:rPr lang="sr-Latn-RS" sz="2400" dirty="0" smtClean="0">
                <a:solidFill>
                  <a:srgbClr val="FFFFFF"/>
                </a:solidFill>
              </a:rPr>
              <a:t>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r-Latn-RS" sz="2400" dirty="0" smtClean="0">
                <a:solidFill>
                  <a:srgbClr val="FFFFFF"/>
                </a:solidFill>
              </a:rPr>
              <a:t>Dragović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1100" dirty="0"/>
          </a:p>
        </p:txBody>
      </p:sp>
      <p:pic>
        <p:nvPicPr>
          <p:cNvPr id="7" name="Picture 6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9696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D:\4 Sa D12jan21\1 AAA MSP\PROJEKTI\Helvetas_Moja buducnost\Snjeza_praksa_orijentacija_savjetovanje\Conept_projekat_Snjeza\Impl\Visibility\LOGOI\Pake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676875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4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SARADNJA SA ŠKOLOM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784100140"/>
              </p:ext>
            </p:extLst>
          </p:nvPr>
        </p:nvGraphicFramePr>
        <p:xfrm>
          <a:off x="683568" y="1397000"/>
          <a:ext cx="78488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341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PONUDA ZA UČENIKE OD STRANE POSLOVNIH SUBJEKATA ZA VRIJEME BORAVKA NA PRAKTIČNOJ NASTAVI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4224865130"/>
              </p:ext>
            </p:extLst>
          </p:nvPr>
        </p:nvGraphicFramePr>
        <p:xfrm>
          <a:off x="251520" y="184482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746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r-Latn-RS" sz="2900" dirty="0">
                <a:solidFill>
                  <a:prstClr val="white"/>
                </a:solidFill>
              </a:rPr>
              <a:t>PONUDA ZA UČENIKE OD STRANE POSLOVNIH SUBJEKATA ZA VRIJEME BORAVKA </a:t>
            </a:r>
            <a:r>
              <a:rPr lang="sr-Latn-RS" sz="2900" dirty="0" smtClean="0">
                <a:solidFill>
                  <a:prstClr val="white"/>
                </a:solidFill>
              </a:rPr>
              <a:t>NA FERIJALNOJ PRAKSI</a:t>
            </a:r>
            <a:endParaRPr lang="en-US" sz="29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85382232"/>
              </p:ext>
            </p:extLst>
          </p:nvPr>
        </p:nvGraphicFramePr>
        <p:xfrm>
          <a:off x="251520" y="184482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18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PROMOCIJA, OPREMANJE RADIONICE I DOPRINOS POBOLJŠANJU NASTAVNOG PROCESA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55114703"/>
              </p:ext>
            </p:extLst>
          </p:nvPr>
        </p:nvGraphicFramePr>
        <p:xfrm>
          <a:off x="323528" y="1556792"/>
          <a:ext cx="849694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091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IZ CILJANOG ZANIMANJA NA NIVOU GRADA TREBINJA I REGIJE ISTOČNA HERCEGOVINA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81401955"/>
              </p:ext>
            </p:extLst>
          </p:nvPr>
        </p:nvGraphicFramePr>
        <p:xfrm>
          <a:off x="1524000" y="1397000"/>
          <a:ext cx="6096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086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ANALIZA STAVOVA UČENIKA I RODITELJA UČENIKA    ZA UVOĐENJE NOVOG ZANIMANJA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963254309"/>
              </p:ext>
            </p:extLst>
          </p:nvPr>
        </p:nvGraphicFramePr>
        <p:xfrm>
          <a:off x="1187624" y="1484784"/>
          <a:ext cx="66967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74944896"/>
              </p:ext>
            </p:extLst>
          </p:nvPr>
        </p:nvGraphicFramePr>
        <p:xfrm>
          <a:off x="395536" y="3068960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1655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USPJEH UČENIKA U OSMOM I PRVOM POLUGODIŠTU DEVETOG RAZREDA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4185448868"/>
              </p:ext>
            </p:extLst>
          </p:nvPr>
        </p:nvGraphicFramePr>
        <p:xfrm>
          <a:off x="251520" y="175325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139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FAKTORI KOJI UTIČU NA IZBOR ZANIMANJA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065286070"/>
              </p:ext>
            </p:extLst>
          </p:nvPr>
        </p:nvGraphicFramePr>
        <p:xfrm>
          <a:off x="107504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233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INFORMISANOST UČENIKA O NOVOM ZANIMANJU I POMOĆ INFOGRAFIKA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83808063"/>
              </p:ext>
            </p:extLst>
          </p:nvPr>
        </p:nvGraphicFramePr>
        <p:xfrm>
          <a:off x="1547664" y="2060848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ŽELJENI IZBOR ŠKOLE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4252400569"/>
              </p:ext>
            </p:extLst>
          </p:nvPr>
        </p:nvGraphicFramePr>
        <p:xfrm>
          <a:off x="395536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468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UVOD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544357605"/>
              </p:ext>
            </p:extLst>
          </p:nvPr>
        </p:nvGraphicFramePr>
        <p:xfrm>
          <a:off x="2195736" y="3212976"/>
          <a:ext cx="460851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6">
            <a:extLst>
              <a:ext uri="{FF2B5EF4-FFF2-40B4-BE49-F238E27FC236}">
                <a16:creationId xmlns="" xmlns:a16="http://schemas.microsoft.com/office/drawing/2014/main" id="{EFB78C43-1438-4743-88ED-30B50CEA2A03}"/>
              </a:ext>
            </a:extLst>
          </p:cNvPr>
          <p:cNvSpPr/>
          <p:nvPr/>
        </p:nvSpPr>
        <p:spPr>
          <a:xfrm>
            <a:off x="251517" y="2852936"/>
            <a:ext cx="2088231" cy="27129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100" dirty="0" smtClean="0"/>
              <a:t>Stvaranje viška određenog kadra, dok su druga zanimanja deficitarna</a:t>
            </a:r>
            <a:endParaRPr lang="hr-BA" sz="2100" dirty="0"/>
          </a:p>
        </p:txBody>
      </p:sp>
      <p:sp>
        <p:nvSpPr>
          <p:cNvPr id="5" name="Rectangle: Rounded Corners 6">
            <a:extLst>
              <a:ext uri="{FF2B5EF4-FFF2-40B4-BE49-F238E27FC236}">
                <a16:creationId xmlns="" xmlns:a16="http://schemas.microsoft.com/office/drawing/2014/main" id="{EFB78C43-1438-4743-88ED-30B50CEA2A03}"/>
              </a:ext>
            </a:extLst>
          </p:cNvPr>
          <p:cNvSpPr/>
          <p:nvPr/>
        </p:nvSpPr>
        <p:spPr>
          <a:xfrm>
            <a:off x="6876255" y="2932460"/>
            <a:ext cx="2016227" cy="27129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100" dirty="0" smtClean="0"/>
              <a:t>Neusklađenost između </a:t>
            </a:r>
            <a:r>
              <a:rPr lang="sr-Latn-RS" sz="2100" dirty="0" smtClean="0"/>
              <a:t>po</a:t>
            </a:r>
            <a:r>
              <a:rPr lang="hr-BA" sz="2100" dirty="0" smtClean="0"/>
              <a:t>tražnje i ponude =</a:t>
            </a:r>
            <a:r>
              <a:rPr lang="sr-Latn-RS" sz="2100" dirty="0" smtClean="0"/>
              <a:t> najveće ograničenje za rast zapošljavanja</a:t>
            </a:r>
            <a:endParaRPr lang="hr-BA" sz="2100" dirty="0"/>
          </a:p>
        </p:txBody>
      </p:sp>
    </p:spTree>
    <p:extLst>
      <p:ext uri="{BB962C8B-B14F-4D97-AF65-F5344CB8AC3E}">
        <p14:creationId xmlns="" xmlns:p14="http://schemas.microsoft.com/office/powerpoint/2010/main" val="14348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IZBOR ZANIMANJA TEHNIČAR           INFORMACIONIH TEHNOLOGIJA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60908988"/>
              </p:ext>
            </p:extLst>
          </p:nvPr>
        </p:nvGraphicFramePr>
        <p:xfrm>
          <a:off x="179512" y="2420888"/>
          <a:ext cx="27363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10281827"/>
              </p:ext>
            </p:extLst>
          </p:nvPr>
        </p:nvGraphicFramePr>
        <p:xfrm>
          <a:off x="3131840" y="2492896"/>
          <a:ext cx="273630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706459103"/>
              </p:ext>
            </p:extLst>
          </p:nvPr>
        </p:nvGraphicFramePr>
        <p:xfrm>
          <a:off x="6084168" y="2348880"/>
          <a:ext cx="283197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1894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ANALIZA STRUČNE I KADROVSKE STRUKTURE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805093901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73" y="5085184"/>
            <a:ext cx="431800" cy="561340"/>
          </a:xfrm>
          <a:prstGeom prst="rect">
            <a:avLst/>
          </a:prstGeom>
          <a:noFill/>
          <a:extLst/>
        </p:spPr>
      </p:pic>
      <p:pic>
        <p:nvPicPr>
          <p:cNvPr id="5" name="Picture 4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05" y="5085184"/>
            <a:ext cx="431800" cy="5613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1361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ANALIZA PROSTORNIH USLOVA I OPREME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212460115"/>
              </p:ext>
            </p:extLst>
          </p:nvPr>
        </p:nvGraphicFramePr>
        <p:xfrm>
          <a:off x="467544" y="2780928"/>
          <a:ext cx="297599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55976" y="1389750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Učionice za opšteobrazovne            i stručne predmete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55976" y="3164264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r-Latn-RS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Kabinet informatike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dirty="0" smtClean="0">
                  <a:solidFill>
                    <a:schemeClr val="tx1"/>
                  </a:solidFill>
                </a:rPr>
                <a:t>- Zastarjelu opremu potrebno zamijeniti za potrebe nastave prihvatljivijom opremom</a:t>
              </a:r>
              <a:endParaRPr lang="sr-Latn-RS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5976" y="4941168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Školska radionica za                    praktičnu nastavu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419872" y="2348880"/>
            <a:ext cx="936104" cy="1646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1"/>
          </p:cNvCxnSpPr>
          <p:nvPr/>
        </p:nvCxnSpPr>
        <p:spPr>
          <a:xfrm>
            <a:off x="3419872" y="3995137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19872" y="3995137"/>
            <a:ext cx="936104" cy="1594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431800" cy="561340"/>
          </a:xfrm>
          <a:prstGeom prst="rect">
            <a:avLst/>
          </a:prstGeom>
          <a:noFill/>
          <a:extLst/>
        </p:spPr>
      </p:pic>
      <p:pic>
        <p:nvPicPr>
          <p:cNvPr id="23" name="Picture 22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36138"/>
            <a:ext cx="431800" cy="561340"/>
          </a:xfrm>
          <a:prstGeom prst="rect">
            <a:avLst/>
          </a:prstGeom>
          <a:noFill/>
          <a:extLst/>
        </p:spPr>
      </p:pic>
      <p:pic>
        <p:nvPicPr>
          <p:cNvPr id="24" name="Picture 23" descr="Red incorrect icon design on transparent background PNG - Similar 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703EAEBC-E9CE-408C-BA83-5B56C5EAB24E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79" y="3298176"/>
            <a:ext cx="391220" cy="367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02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PRAKTIČNA NASTAVA I FERIJALNA PRAKSA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789501348"/>
              </p:ext>
            </p:extLst>
          </p:nvPr>
        </p:nvGraphicFramePr>
        <p:xfrm>
          <a:off x="55356" y="3356992"/>
          <a:ext cx="9019256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5356" y="1877706"/>
            <a:ext cx="2160240" cy="1368152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 dirty="0" smtClean="0"/>
            </a:p>
            <a:p>
              <a:r>
                <a:rPr lang="sr-Latn-RS" dirty="0" smtClean="0"/>
                <a:t>I godina – 68 časova (školska radionica)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75363" y="1877706"/>
            <a:ext cx="2160240" cy="1368152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 dirty="0" smtClean="0"/>
            </a:p>
            <a:p>
              <a:r>
                <a:rPr lang="sr-Latn-RS" dirty="0" smtClean="0"/>
                <a:t>II godina – 68 časova (školska radionica)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20575" y="1877706"/>
            <a:ext cx="2160240" cy="1368152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 dirty="0" smtClean="0"/>
            </a:p>
            <a:p>
              <a:r>
                <a:rPr lang="sr-Latn-RS" dirty="0" smtClean="0"/>
                <a:t>III godina - 68 časova (školska radionica</a:t>
              </a:r>
              <a:r>
                <a:rPr lang="en-US" dirty="0" smtClean="0"/>
                <a:t>/</a:t>
              </a:r>
            </a:p>
            <a:p>
              <a:r>
                <a:rPr lang="en-US" dirty="0" err="1" smtClean="0">
                  <a:solidFill>
                    <a:schemeClr val="tx1"/>
                  </a:solidFill>
                </a:rPr>
                <a:t>poslovni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subjekt</a:t>
              </a:r>
              <a:r>
                <a:rPr lang="sr-Latn-RS" dirty="0" smtClean="0"/>
                <a:t>)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835696" y="5085184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Ferijalna praksa nije regulisana zakonskim propisima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4860032" y="5085184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Ukupno – 268 časova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914372" y="1862751"/>
            <a:ext cx="2160240" cy="1368152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2">
              <a:schemeClr val="dk2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 dirty="0" smtClean="0"/>
            </a:p>
            <a:p>
              <a:r>
                <a:rPr lang="sr-Latn-RS" dirty="0" smtClean="0"/>
                <a:t>IV godina- 6</a:t>
              </a:r>
              <a:r>
                <a:rPr lang="en-GB" dirty="0" smtClean="0"/>
                <a:t>4</a:t>
              </a:r>
              <a:r>
                <a:rPr lang="sr-Latn-RS" dirty="0" smtClean="0"/>
                <a:t> časa (školska radionica</a:t>
              </a:r>
              <a:r>
                <a:rPr lang="en-US" dirty="0" smtClean="0"/>
                <a:t>/</a:t>
              </a:r>
              <a:endParaRPr lang="sr-Latn-RS" dirty="0"/>
            </a:p>
            <a:p>
              <a:r>
                <a:rPr lang="sr-Latn-RS" dirty="0"/>
                <a:t>p</a:t>
              </a:r>
              <a:r>
                <a:rPr lang="sr-Latn-RS" dirty="0" smtClean="0"/>
                <a:t>oslovni subjekt)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944929" y="3964601"/>
            <a:ext cx="37990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65533" y="3964601"/>
            <a:ext cx="37990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03367" y="3957438"/>
            <a:ext cx="37990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04542" y="3964601"/>
            <a:ext cx="3799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80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ZAKLJUČCI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248049365"/>
              </p:ext>
            </p:extLst>
          </p:nvPr>
        </p:nvGraphicFramePr>
        <p:xfrm>
          <a:off x="539552" y="1844824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119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PREPORUKE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583263797"/>
              </p:ext>
            </p:extLst>
          </p:nvPr>
        </p:nvGraphicFramePr>
        <p:xfrm>
          <a:off x="179512" y="1772816"/>
          <a:ext cx="87849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560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PREPORUKE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30502570"/>
              </p:ext>
            </p:extLst>
          </p:nvPr>
        </p:nvGraphicFramePr>
        <p:xfrm>
          <a:off x="107504" y="1772816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23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4896" cy="266429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ELABORAT OPRAVDANOSTI UVOĐENJA </a:t>
            </a:r>
            <a: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ZANIMANJA </a:t>
            </a:r>
            <a:r>
              <a:rPr lang="sr-Latn-RS" sz="3200" dirty="0" smtClean="0">
                <a:solidFill>
                  <a:srgbClr val="FFFFFF"/>
                </a:solidFill>
                <a:cs typeface="Times New Roman" pitchFamily="18" charset="0"/>
              </a:rPr>
              <a:t>MEHANIČAR MEHATRONIKE, PNEUMATIKE I HIDRAULIKE 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U JU TEHNIČKA ŠKOLA TREBINJE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4032448" cy="5536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J</a:t>
            </a:r>
            <a:r>
              <a:rPr lang="sr-Latn-RS" sz="2400" dirty="0" smtClean="0">
                <a:solidFill>
                  <a:srgbClr val="FFFFFF"/>
                </a:solidFill>
              </a:rPr>
              <a:t>elena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r-Latn-RS" sz="2400" dirty="0" smtClean="0">
                <a:solidFill>
                  <a:srgbClr val="FFFFFF"/>
                </a:solidFill>
              </a:rPr>
              <a:t>Lero</a:t>
            </a:r>
            <a:r>
              <a:rPr lang="en-US" sz="2400" dirty="0" smtClean="0">
                <a:solidFill>
                  <a:srgbClr val="FFFFFF"/>
                </a:solidFill>
              </a:rPr>
              <a:t> i Bob</a:t>
            </a:r>
            <a:r>
              <a:rPr lang="sr-Latn-RS" sz="2400" dirty="0" smtClean="0">
                <a:solidFill>
                  <a:srgbClr val="FFFFFF"/>
                </a:solidFill>
              </a:rPr>
              <a:t>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r-Latn-RS" sz="2400" dirty="0" smtClean="0">
                <a:solidFill>
                  <a:srgbClr val="FFFFFF"/>
                </a:solidFill>
              </a:rPr>
              <a:t>Dragović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1100" dirty="0"/>
          </a:p>
        </p:txBody>
      </p:sp>
      <p:pic>
        <p:nvPicPr>
          <p:cNvPr id="8" name="Picture 7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2"/>
            <a:ext cx="9696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D:\4 Sa D12jan21\1 AAA MSP\PROJEKTI\Helvetas_Moja buducnost\Snjeza_praksa_orijentacija_savjetovanje\Conept_projekat_Snjeza\Impl\Visibility\LOGOI\Pake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676875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48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METODOLOGIJA IZRADE ELABORATA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16411675"/>
              </p:ext>
            </p:extLst>
          </p:nvPr>
        </p:nvGraphicFramePr>
        <p:xfrm>
          <a:off x="107504" y="1412776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971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dirty="0" smtClean="0"/>
              <a:t>ANALIZA POTREBA LOKALNOG TRŽIŠTA RADA ZA MEHANIČAROM MEHATRONIKE, PNEUMATIKE I HIDRAULIKE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831696698"/>
              </p:ext>
            </p:extLst>
          </p:nvPr>
        </p:nvGraphicFramePr>
        <p:xfrm>
          <a:off x="1187624" y="1628800"/>
          <a:ext cx="66967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580803266"/>
              </p:ext>
            </p:extLst>
          </p:nvPr>
        </p:nvGraphicFramePr>
        <p:xfrm>
          <a:off x="395536" y="3068960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2504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79"/>
          </a:xfrm>
        </p:spPr>
        <p:txBody>
          <a:bodyPr>
            <a:normAutofit/>
          </a:bodyPr>
          <a:lstStyle/>
          <a:p>
            <a:pPr algn="ctr"/>
            <a:r>
              <a:rPr lang="sr-Latn-RS" sz="3200" b="0" dirty="0" smtClean="0"/>
              <a:t>STRATEŠKI PRISTUP GRADA TREBINJA</a:t>
            </a:r>
            <a:endParaRPr lang="en-US" sz="3200" b="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idx="1"/>
          </p:nvPr>
        </p:nvSpPr>
        <p:spPr>
          <a:xfrm>
            <a:off x="1763688" y="1124744"/>
            <a:ext cx="7524328" cy="136815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Strategija razvoja Grada Trebinja 20</a:t>
            </a:r>
            <a:r>
              <a:rPr lang="en-GB" smtClean="0"/>
              <a:t>18</a:t>
            </a:r>
            <a:r>
              <a:rPr lang="sr-Latn-RS" smtClean="0"/>
              <a:t>.-</a:t>
            </a:r>
            <a:r>
              <a:rPr lang="sr-Latn-RS" dirty="0" smtClean="0"/>
              <a:t>2027.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/>
              <a:t> Akcioni plan zapošljavanja nezaposlenih lica                                              na području grada Trebinja 2019.-2021.</a:t>
            </a:r>
            <a:endParaRPr lang="en-US" dirty="0"/>
          </a:p>
        </p:txBody>
      </p:sp>
      <p:sp>
        <p:nvSpPr>
          <p:cNvPr id="25" name="Rectangle: Rounded Corners 6">
            <a:extLst>
              <a:ext uri="{FF2B5EF4-FFF2-40B4-BE49-F238E27FC236}">
                <a16:creationId xmlns="" xmlns:a16="http://schemas.microsoft.com/office/drawing/2014/main" id="{EFB78C43-1438-4743-88ED-30B50CEA2A03}"/>
              </a:ext>
            </a:extLst>
          </p:cNvPr>
          <p:cNvSpPr/>
          <p:nvPr/>
        </p:nvSpPr>
        <p:spPr>
          <a:xfrm>
            <a:off x="107505" y="2708920"/>
            <a:ext cx="2808312" cy="403244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dirty="0" smtClean="0"/>
              <a:t>Ciljevi:            </a:t>
            </a:r>
          </a:p>
          <a:p>
            <a:r>
              <a:rPr lang="hr-BA" dirty="0" smtClean="0"/>
              <a:t>- obuke, prekvalifikacije</a:t>
            </a:r>
          </a:p>
          <a:p>
            <a:r>
              <a:rPr lang="hr-BA" dirty="0" smtClean="0"/>
              <a:t>- saradnja poslodavci, ZZZ, obrazovne institucije, lokalna uprava </a:t>
            </a:r>
          </a:p>
          <a:p>
            <a:r>
              <a:rPr lang="hr-BA" dirty="0" smtClean="0"/>
              <a:t>- saradnja škole sa privredom u izvođenju praktične nastave</a:t>
            </a:r>
            <a:endParaRPr lang="hr-BA" dirty="0"/>
          </a:p>
          <a:p>
            <a:r>
              <a:rPr lang="hr-BA" dirty="0" smtClean="0"/>
              <a:t>- usklađivanje upisne politike sa lokalnom privredom</a:t>
            </a:r>
          </a:p>
          <a:p>
            <a:r>
              <a:rPr lang="hr-BA" dirty="0" smtClean="0"/>
              <a:t>- potreba razvoja IT sektora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="" xmlns:a16="http://schemas.microsoft.com/office/drawing/2014/main" id="{EFB78C43-1438-4743-88ED-30B50CEA2A03}"/>
              </a:ext>
            </a:extLst>
          </p:cNvPr>
          <p:cNvSpPr/>
          <p:nvPr/>
        </p:nvSpPr>
        <p:spPr>
          <a:xfrm rot="5400000">
            <a:off x="5313249" y="1175970"/>
            <a:ext cx="1656184" cy="5400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BA" sz="2000" dirty="0" smtClean="0"/>
              <a:t>Ključni problemi: </a:t>
            </a:r>
          </a:p>
          <a:p>
            <a:r>
              <a:rPr lang="hr-BA" sz="2000" dirty="0" smtClean="0"/>
              <a:t>- nedovoljna opremljenost i kadrovska struktura škole</a:t>
            </a:r>
            <a:r>
              <a:rPr lang="hr-BA" sz="2000" dirty="0"/>
              <a:t> </a:t>
            </a:r>
            <a:r>
              <a:rPr lang="hr-BA" sz="2000" dirty="0" smtClean="0"/>
              <a:t>za sticanje većih praktičnih znanja                   - nedovoljna usklađenost obrazovnog sistema sa potrebama radne snage na tržištu rada </a:t>
            </a:r>
          </a:p>
        </p:txBody>
      </p:sp>
      <p:sp>
        <p:nvSpPr>
          <p:cNvPr id="29" name="Rectangle: Rounded Corners 6">
            <a:extLst>
              <a:ext uri="{FF2B5EF4-FFF2-40B4-BE49-F238E27FC236}">
                <a16:creationId xmlns="" xmlns:a16="http://schemas.microsoft.com/office/drawing/2014/main" id="{EFB78C43-1438-4743-88ED-30B50CEA2A03}"/>
              </a:ext>
            </a:extLst>
          </p:cNvPr>
          <p:cNvSpPr/>
          <p:nvPr/>
        </p:nvSpPr>
        <p:spPr>
          <a:xfrm rot="5400000">
            <a:off x="5421261" y="3248980"/>
            <a:ext cx="1440160" cy="5400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BA" sz="2000" dirty="0" smtClean="0"/>
              <a:t>Ciljevi:               </a:t>
            </a:r>
          </a:p>
          <a:p>
            <a:r>
              <a:rPr lang="hr-BA" sz="2000" dirty="0" smtClean="0"/>
              <a:t>- Porast zaposlenosti                                                      - Unaprijeđenje kvaliteta radne snage                           - Finansijska podrška samozapošljavanja</a:t>
            </a:r>
          </a:p>
        </p:txBody>
      </p:sp>
      <p:sp>
        <p:nvSpPr>
          <p:cNvPr id="32" name="Bent-Up Arrow 31"/>
          <p:cNvSpPr/>
          <p:nvPr/>
        </p:nvSpPr>
        <p:spPr>
          <a:xfrm rot="10800000">
            <a:off x="707318" y="1549058"/>
            <a:ext cx="1080121" cy="1170415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7605852" y="4437112"/>
            <a:ext cx="504056" cy="101584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nt-Up Arrow 33"/>
          <p:cNvSpPr/>
          <p:nvPr/>
        </p:nvSpPr>
        <p:spPr>
          <a:xfrm flipV="1">
            <a:off x="6840252" y="1916832"/>
            <a:ext cx="1269656" cy="1131346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9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OPŠTI PODACI O POSLOVNIM SUBJEKTIMA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256294538"/>
              </p:ext>
            </p:extLst>
          </p:nvPr>
        </p:nvGraphicFramePr>
        <p:xfrm>
          <a:off x="395536" y="2132856"/>
          <a:ext cx="60486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938759"/>
              </p:ext>
            </p:extLst>
          </p:nvPr>
        </p:nvGraphicFramePr>
        <p:xfrm>
          <a:off x="6876256" y="1556792"/>
          <a:ext cx="1967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2256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POTRAŽNJA ZA ZANIMANJEM MEHANIČAR MEHATRONIKE, PNEUMATIKE I HIDRAULIKE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164891151"/>
              </p:ext>
            </p:extLst>
          </p:nvPr>
        </p:nvGraphicFramePr>
        <p:xfrm>
          <a:off x="827584" y="1412776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0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</a:t>
            </a:r>
            <a:r>
              <a:rPr lang="sr-Latn-RS" sz="3200" dirty="0" smtClean="0"/>
              <a:t>ompetencije</a:t>
            </a:r>
            <a:r>
              <a:rPr lang="en-US" sz="3200" dirty="0" smtClean="0"/>
              <a:t> </a:t>
            </a:r>
            <a:r>
              <a:rPr lang="en-US" sz="3200" dirty="0"/>
              <a:t>i </a:t>
            </a:r>
            <a:r>
              <a:rPr lang="sr-Latn-RS" sz="3200" dirty="0" smtClean="0"/>
              <a:t>osobine</a:t>
            </a:r>
            <a:r>
              <a:rPr lang="en-US" sz="3200" dirty="0" smtClean="0"/>
              <a:t> </a:t>
            </a:r>
            <a:r>
              <a:rPr lang="sr-Latn-RS" sz="3200" dirty="0" smtClean="0"/>
              <a:t>zaposlenika</a:t>
            </a:r>
            <a:r>
              <a:rPr lang="en-US" sz="3200" dirty="0" smtClean="0"/>
              <a:t> </a:t>
            </a:r>
            <a:r>
              <a:rPr lang="sr-Latn-RS" sz="3200" dirty="0" smtClean="0"/>
              <a:t>iz</a:t>
            </a:r>
            <a:r>
              <a:rPr lang="en-US" sz="3200" dirty="0" smtClean="0"/>
              <a:t> </a:t>
            </a:r>
            <a:r>
              <a:rPr lang="sr-Latn-RS" sz="3200" dirty="0" smtClean="0"/>
              <a:t>perspektive</a:t>
            </a:r>
            <a:r>
              <a:rPr lang="en-US" sz="3200" dirty="0" smtClean="0"/>
              <a:t> </a:t>
            </a:r>
            <a:r>
              <a:rPr lang="sr-Latn-RS" sz="3200" dirty="0" smtClean="0"/>
              <a:t>poslovnih</a:t>
            </a:r>
            <a:r>
              <a:rPr lang="en-US" sz="3200" dirty="0" smtClean="0"/>
              <a:t> </a:t>
            </a:r>
            <a:r>
              <a:rPr lang="sr-Latn-RS" sz="3200" dirty="0" smtClean="0"/>
              <a:t>subjekata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721791310"/>
              </p:ext>
            </p:extLst>
          </p:nvPr>
        </p:nvGraphicFramePr>
        <p:xfrm>
          <a:off x="179512" y="1340768"/>
          <a:ext cx="871296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77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PRAKTIČNA NASTAVA I FERIJALNA PRAKSA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568335550"/>
              </p:ext>
            </p:extLst>
          </p:nvPr>
        </p:nvGraphicFramePr>
        <p:xfrm>
          <a:off x="827584" y="1397000"/>
          <a:ext cx="74888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373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SARADNJA SA ŠKOLOM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632713352"/>
              </p:ext>
            </p:extLst>
          </p:nvPr>
        </p:nvGraphicFramePr>
        <p:xfrm>
          <a:off x="683568" y="1397000"/>
          <a:ext cx="78488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89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PONUDA ZA UČENIKE OD STRANE POSLOVNIH SUBJEKATA ZA VRIJEME BORAVKA NA PRAKTIČNOJ NASTAVI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744868744"/>
              </p:ext>
            </p:extLst>
          </p:nvPr>
        </p:nvGraphicFramePr>
        <p:xfrm>
          <a:off x="107504" y="1844824"/>
          <a:ext cx="88924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488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PONUDA ZA UČENIKE OD STRANE POSLOVNIH SUBJEKATA ZA VRIJEME BORAVKA NA FERIJALNOJ PRAKSI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425490048"/>
              </p:ext>
            </p:extLst>
          </p:nvPr>
        </p:nvGraphicFramePr>
        <p:xfrm>
          <a:off x="107504" y="1844824"/>
          <a:ext cx="88924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142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PROMOCIJA, OPREMANJE RADIONICE I DOPRINOS POBOLJŠANJU NASTAVNOG PROCESA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12666168"/>
              </p:ext>
            </p:extLst>
          </p:nvPr>
        </p:nvGraphicFramePr>
        <p:xfrm>
          <a:off x="323528" y="1556792"/>
          <a:ext cx="849694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783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IZ CILJANOG ZANIMANJA NA NIVOU GRADA TREBINJA I REGIJE ISTOČNA HERCEGOVINA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548648623"/>
              </p:ext>
            </p:extLst>
          </p:nvPr>
        </p:nvGraphicFramePr>
        <p:xfrm>
          <a:off x="1524000" y="1397000"/>
          <a:ext cx="6096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94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ZA SRODNO ZANIMANJE PRECIZNI MEHANIČAR NA NIVOU GRADA TREBINJA</a:t>
            </a:r>
            <a:endParaRPr lang="en-US" sz="3200" dirty="0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190FF4F4-C650-4FEC-828F-402033B709DF}"/>
              </a:ext>
            </a:extLst>
          </p:cNvPr>
          <p:cNvSpPr/>
          <p:nvPr/>
        </p:nvSpPr>
        <p:spPr>
          <a:xfrm>
            <a:off x="296947" y="2276872"/>
            <a:ext cx="2736305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600" dirty="0"/>
              <a:t>  </a:t>
            </a:r>
            <a:r>
              <a:rPr lang="hr-BA" sz="2600" dirty="0" smtClean="0"/>
              <a:t>16                     2</a:t>
            </a:r>
            <a:endParaRPr lang="hr-BA" sz="2600" dirty="0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2F323BC9-5203-454C-BEDA-1F5C9D181271}"/>
              </a:ext>
            </a:extLst>
          </p:cNvPr>
          <p:cNvSpPr/>
          <p:nvPr/>
        </p:nvSpPr>
        <p:spPr>
          <a:xfrm>
            <a:off x="873012" y="1772816"/>
            <a:ext cx="1682763" cy="4103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POL</a:t>
            </a:r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468EA-2096-4F53-AA37-8E6FB1326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970" y="2290563"/>
            <a:ext cx="1044885" cy="836712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EDA89104-0FDA-40C8-ABB1-F57170731AA9}"/>
              </a:ext>
            </a:extLst>
          </p:cNvPr>
          <p:cNvSpPr/>
          <p:nvPr/>
        </p:nvSpPr>
        <p:spPr>
          <a:xfrm>
            <a:off x="5436096" y="3989196"/>
            <a:ext cx="2703702" cy="1399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BA" dirty="0" smtClean="0"/>
              <a:t>18 </a:t>
            </a:r>
            <a:r>
              <a:rPr lang="hr-BA" dirty="0"/>
              <a:t>nezaposlenih </a:t>
            </a:r>
            <a:r>
              <a:rPr lang="hr-BA" dirty="0" smtClean="0"/>
              <a:t>preciznih </a:t>
            </a:r>
          </a:p>
          <a:p>
            <a:pPr algn="r"/>
            <a:r>
              <a:rPr lang="hr-BA" dirty="0" smtClean="0"/>
              <a:t>mehaničara  </a:t>
            </a:r>
            <a:endParaRPr lang="hr-BA" dirty="0"/>
          </a:p>
        </p:txBody>
      </p:sp>
      <p:pic>
        <p:nvPicPr>
          <p:cNvPr id="8" name="Picture 7" descr="https://tse3.mm.bing.net/th?id=OIP.uPOGu6pnM7th_AnutntqwAAAAA&amp;pid=Api&amp;P=0&amp;w=300&amp;h=3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86" t="6333" r="8140" b="13333"/>
          <a:stretch/>
        </p:blipFill>
        <p:spPr bwMode="auto">
          <a:xfrm>
            <a:off x="5724128" y="4003689"/>
            <a:ext cx="666814" cy="1370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9133A63D-5B4F-4F0C-91D0-48FE09635E43}"/>
              </a:ext>
            </a:extLst>
          </p:cNvPr>
          <p:cNvSpPr/>
          <p:nvPr/>
        </p:nvSpPr>
        <p:spPr>
          <a:xfrm>
            <a:off x="518899" y="3961896"/>
            <a:ext cx="2434983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STAROSNA STRUKTURA</a:t>
            </a:r>
            <a:endParaRPr lang="hr-BA" dirty="0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307586" y="4524640"/>
            <a:ext cx="2857608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Prosjek: 25 </a:t>
            </a:r>
            <a:r>
              <a:rPr lang="hr-BA" sz="2000" baseline="30000" dirty="0" smtClean="0"/>
              <a:t>1/2  </a:t>
            </a:r>
            <a:r>
              <a:rPr lang="hr-BA" sz="2000" dirty="0" smtClean="0"/>
              <a:t>- 28</a:t>
            </a:r>
            <a:r>
              <a:rPr lang="hr-BA" sz="2000" baseline="30000" dirty="0" smtClean="0"/>
              <a:t>1/2 </a:t>
            </a:r>
            <a:r>
              <a:rPr lang="hr-BA" sz="2000" dirty="0" smtClean="0"/>
              <a:t>god.</a:t>
            </a:r>
            <a:endParaRPr lang="hr-BA" sz="2000" dirty="0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ADB7ADDC-2261-4E43-85EC-9A949FCB3EB0}"/>
              </a:ext>
            </a:extLst>
          </p:cNvPr>
          <p:cNvSpPr/>
          <p:nvPr/>
        </p:nvSpPr>
        <p:spPr>
          <a:xfrm>
            <a:off x="5484198" y="1726188"/>
            <a:ext cx="2904226" cy="4569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/>
              <a:t>DUŽINA ČEKANJA NA POSAO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5550499" y="2303496"/>
            <a:ext cx="2736305" cy="823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 : 2 godine i 7 mjeseci - 3 godine</a:t>
            </a: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25911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METODOLOGIJA IZRADE ELABORATA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820098089"/>
              </p:ext>
            </p:extLst>
          </p:nvPr>
        </p:nvGraphicFramePr>
        <p:xfrm>
          <a:off x="107504" y="1412776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127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ZA SRODNO ZANIMANJE PRECIZNI MEHANIČAR NA NIVOU REGIJE                         ISTOČNA HERCEGOVINA</a:t>
            </a:r>
            <a:endParaRPr lang="en-US" sz="3200" dirty="0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190FF4F4-C650-4FEC-828F-402033B709DF}"/>
              </a:ext>
            </a:extLst>
          </p:cNvPr>
          <p:cNvSpPr/>
          <p:nvPr/>
        </p:nvSpPr>
        <p:spPr>
          <a:xfrm>
            <a:off x="296947" y="2276872"/>
            <a:ext cx="2736305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600" dirty="0"/>
              <a:t>  </a:t>
            </a:r>
            <a:r>
              <a:rPr lang="hr-BA" sz="2600" dirty="0" smtClean="0"/>
              <a:t>26                     </a:t>
            </a:r>
            <a:r>
              <a:rPr lang="hr-BA" sz="2600" dirty="0"/>
              <a:t>3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2F323BC9-5203-454C-BEDA-1F5C9D181271}"/>
              </a:ext>
            </a:extLst>
          </p:cNvPr>
          <p:cNvSpPr/>
          <p:nvPr/>
        </p:nvSpPr>
        <p:spPr>
          <a:xfrm>
            <a:off x="873012" y="1772816"/>
            <a:ext cx="1682763" cy="4103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POL</a:t>
            </a:r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468EA-2096-4F53-AA37-8E6FB1326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970" y="2290563"/>
            <a:ext cx="1044885" cy="836712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EDA89104-0FDA-40C8-ABB1-F57170731AA9}"/>
              </a:ext>
            </a:extLst>
          </p:cNvPr>
          <p:cNvSpPr/>
          <p:nvPr/>
        </p:nvSpPr>
        <p:spPr>
          <a:xfrm>
            <a:off x="5436096" y="3989196"/>
            <a:ext cx="2703702" cy="1399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BA" dirty="0" smtClean="0"/>
              <a:t>29 </a:t>
            </a:r>
            <a:r>
              <a:rPr lang="hr-BA" dirty="0"/>
              <a:t>nezaposlenih </a:t>
            </a:r>
            <a:r>
              <a:rPr lang="hr-BA" dirty="0" smtClean="0"/>
              <a:t>preciznih </a:t>
            </a:r>
          </a:p>
          <a:p>
            <a:pPr algn="r"/>
            <a:r>
              <a:rPr lang="hr-BA" dirty="0" smtClean="0"/>
              <a:t>mehaničara  </a:t>
            </a:r>
            <a:endParaRPr lang="hr-BA" dirty="0"/>
          </a:p>
        </p:txBody>
      </p:sp>
      <p:pic>
        <p:nvPicPr>
          <p:cNvPr id="8" name="Picture 7" descr="https://tse3.mm.bing.net/th?id=OIP.uPOGu6pnM7th_AnutntqwAAAAA&amp;pid=Api&amp;P=0&amp;w=300&amp;h=3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86" t="6333" r="8140" b="13333"/>
          <a:stretch/>
        </p:blipFill>
        <p:spPr bwMode="auto">
          <a:xfrm>
            <a:off x="5724128" y="4003689"/>
            <a:ext cx="666814" cy="1370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9133A63D-5B4F-4F0C-91D0-48FE09635E43}"/>
              </a:ext>
            </a:extLst>
          </p:cNvPr>
          <p:cNvSpPr/>
          <p:nvPr/>
        </p:nvSpPr>
        <p:spPr>
          <a:xfrm>
            <a:off x="518899" y="3961896"/>
            <a:ext cx="2434983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STAROSNA STRUKTURA</a:t>
            </a:r>
            <a:endParaRPr lang="hr-BA" dirty="0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307586" y="4524640"/>
            <a:ext cx="2857608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Prosjek: 27</a:t>
            </a:r>
            <a:r>
              <a:rPr lang="hr-BA" sz="2000" baseline="30000" dirty="0" smtClean="0"/>
              <a:t>  </a:t>
            </a:r>
            <a:r>
              <a:rPr lang="hr-BA" sz="2000" dirty="0" smtClean="0"/>
              <a:t>- 32 </a:t>
            </a:r>
            <a:r>
              <a:rPr lang="hr-BA" sz="2000" baseline="30000" dirty="0" smtClean="0"/>
              <a:t> </a:t>
            </a:r>
            <a:r>
              <a:rPr lang="hr-BA" sz="2000" dirty="0" smtClean="0"/>
              <a:t>god.</a:t>
            </a:r>
            <a:endParaRPr lang="hr-BA" sz="2000" dirty="0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ADB7ADDC-2261-4E43-85EC-9A949FCB3EB0}"/>
              </a:ext>
            </a:extLst>
          </p:cNvPr>
          <p:cNvSpPr/>
          <p:nvPr/>
        </p:nvSpPr>
        <p:spPr>
          <a:xfrm>
            <a:off x="5484198" y="1726188"/>
            <a:ext cx="2904226" cy="4569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/>
              <a:t>DUŽINA ČEKANJA NA POSAO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5550499" y="2303496"/>
            <a:ext cx="2736305" cy="823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 : 2 godine i 7 mjeseci - 3 godine</a:t>
            </a:r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21980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ANALIZA STAVOVA UČENIKA I RODITELJA UČENIKA    ZA UVOĐENJE NOVOG ZANIMANJA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979081063"/>
              </p:ext>
            </p:extLst>
          </p:nvPr>
        </p:nvGraphicFramePr>
        <p:xfrm>
          <a:off x="1187624" y="1484784"/>
          <a:ext cx="66967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45452378"/>
              </p:ext>
            </p:extLst>
          </p:nvPr>
        </p:nvGraphicFramePr>
        <p:xfrm>
          <a:off x="395536" y="3068960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9957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USPJEH UČENIKA U OSMOM I PRVOM POLUGODIŠTU DEVETOG RAZREDA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844008328"/>
              </p:ext>
            </p:extLst>
          </p:nvPr>
        </p:nvGraphicFramePr>
        <p:xfrm>
          <a:off x="251520" y="175325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797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FAKTORI KOJI UTIČU NA IZBOR ZANIMANJA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900979306"/>
              </p:ext>
            </p:extLst>
          </p:nvPr>
        </p:nvGraphicFramePr>
        <p:xfrm>
          <a:off x="107504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12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INFORMISANOST UČENIKA O NOVOM ZANIMANJU I POMOĆ INFOGRAFIKA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124156073"/>
              </p:ext>
            </p:extLst>
          </p:nvPr>
        </p:nvGraphicFramePr>
        <p:xfrm>
          <a:off x="1547664" y="2060848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176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ŽELJENI IZBOR ŠKOLE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158318107"/>
              </p:ext>
            </p:extLst>
          </p:nvPr>
        </p:nvGraphicFramePr>
        <p:xfrm>
          <a:off x="395536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858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IZBOR ZANIMANJA TEHNIČAR MEHANIČAR MEHATRONIKE, PNEUMATIKE I HIDRAULIKE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226045821"/>
              </p:ext>
            </p:extLst>
          </p:nvPr>
        </p:nvGraphicFramePr>
        <p:xfrm>
          <a:off x="179512" y="2420888"/>
          <a:ext cx="27363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21492338"/>
              </p:ext>
            </p:extLst>
          </p:nvPr>
        </p:nvGraphicFramePr>
        <p:xfrm>
          <a:off x="3131840" y="2492896"/>
          <a:ext cx="273630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025277856"/>
              </p:ext>
            </p:extLst>
          </p:nvPr>
        </p:nvGraphicFramePr>
        <p:xfrm>
          <a:off x="6084168" y="2348880"/>
          <a:ext cx="283197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10494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ANALIZA STRUČNE I KADROVSKE STRUKTURE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377073832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73" y="5085184"/>
            <a:ext cx="431800" cy="5613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22181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ANALIZA PROSTORNIH USLOVA I OPREME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255533348"/>
              </p:ext>
            </p:extLst>
          </p:nvPr>
        </p:nvGraphicFramePr>
        <p:xfrm>
          <a:off x="467544" y="2780928"/>
          <a:ext cx="297599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55976" y="1389750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Učionice za opšteobrazovne            i stručne predmete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5976" y="4941168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Školska radionica za                    praktičnu nastavu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dirty="0" smtClean="0">
                  <a:solidFill>
                    <a:schemeClr val="tx1"/>
                  </a:solidFill>
                </a:rPr>
                <a:t>- Neophodno nabaviti didaktičku opremu iz hidraulike i pneumatike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419872" y="2348880"/>
            <a:ext cx="936104" cy="1646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19872" y="3995137"/>
            <a:ext cx="936104" cy="1594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431800" cy="561340"/>
          </a:xfrm>
          <a:prstGeom prst="rect">
            <a:avLst/>
          </a:prstGeom>
          <a:noFill/>
          <a:extLst/>
        </p:spPr>
      </p:pic>
      <p:pic>
        <p:nvPicPr>
          <p:cNvPr id="20" name="Picture 19" descr="Red incorrect icon design on transparent background PNG - Similar 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703EAEBC-E9CE-408C-BA83-5B56C5EAB24E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20" y="5191052"/>
            <a:ext cx="391220" cy="367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99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PRAKTIČNA NASTAVA I FERIJALNA PRAKSA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68770615"/>
              </p:ext>
            </p:extLst>
          </p:nvPr>
        </p:nvGraphicFramePr>
        <p:xfrm>
          <a:off x="55356" y="3356992"/>
          <a:ext cx="9019256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9512" y="1628800"/>
            <a:ext cx="2772308" cy="1627077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sr-Latn-RS" dirty="0" smtClean="0"/>
            </a:p>
            <a:p>
              <a:pPr algn="ctr"/>
              <a:r>
                <a:rPr lang="sr-Latn-RS" dirty="0" smtClean="0"/>
                <a:t>I godina – 204 časova (školska radionica)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36640" y="1628800"/>
            <a:ext cx="2875520" cy="1659334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 dirty="0" smtClean="0"/>
            </a:p>
            <a:p>
              <a:pPr algn="ctr"/>
              <a:r>
                <a:rPr lang="sr-Latn-RS" dirty="0" smtClean="0"/>
                <a:t>II godina – 408 časova      (dan školska radionica/      dan poslovni subjekt)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07612" y="1628801"/>
            <a:ext cx="2828884" cy="1659334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sr-Latn-RS" dirty="0" smtClean="0"/>
            </a:p>
            <a:p>
              <a:pPr algn="ctr"/>
              <a:r>
                <a:rPr lang="sr-Latn-RS" dirty="0" smtClean="0"/>
                <a:t>III godina - 576 časova     (dan školska radionica/     dva dana poslovni subjekt)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835696" y="5085184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Ferijalna praksa nije regulisana zakonskim propisima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4860032" y="5085184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Ukupno – 1188 časova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1295926" y="3964601"/>
            <a:ext cx="37990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84450" y="3931841"/>
            <a:ext cx="37990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32104" y="3931841"/>
            <a:ext cx="37990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3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dirty="0" smtClean="0"/>
              <a:t>ANALIZA POTREBA LOKALNOG TRŽIŠTA RADA ZA TEHNIČAROM INFORMACIONIH TEHNOLOGIJA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565414850"/>
              </p:ext>
            </p:extLst>
          </p:nvPr>
        </p:nvGraphicFramePr>
        <p:xfrm>
          <a:off x="1187624" y="1628800"/>
          <a:ext cx="66967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3454065886"/>
              </p:ext>
            </p:extLst>
          </p:nvPr>
        </p:nvGraphicFramePr>
        <p:xfrm>
          <a:off x="395536" y="3068960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689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ZAKLJUČCI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443345047"/>
              </p:ext>
            </p:extLst>
          </p:nvPr>
        </p:nvGraphicFramePr>
        <p:xfrm>
          <a:off x="539552" y="1844824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432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PREPORUKE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40085258"/>
              </p:ext>
            </p:extLst>
          </p:nvPr>
        </p:nvGraphicFramePr>
        <p:xfrm>
          <a:off x="179512" y="1772816"/>
          <a:ext cx="87849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974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PREPORUKE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953051919"/>
              </p:ext>
            </p:extLst>
          </p:nvPr>
        </p:nvGraphicFramePr>
        <p:xfrm>
          <a:off x="107504" y="1772816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17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4896" cy="266429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ELABORAT OPRAVDANOSTI UVOĐENJA </a:t>
            </a:r>
            <a: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sr-Latn-RS" sz="3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ZANIMANJA </a:t>
            </a:r>
            <a:r>
              <a:rPr lang="sr-Latn-RS" sz="3200" dirty="0" smtClean="0">
                <a:solidFill>
                  <a:srgbClr val="FFFFFF"/>
                </a:solidFill>
                <a:cs typeface="Times New Roman" pitchFamily="18" charset="0"/>
              </a:rPr>
              <a:t>ELEKTRIČAR - ELEKTROINSTALATER </a:t>
            </a:r>
            <a:r>
              <a:rPr lang="en-US" sz="3200" dirty="0">
                <a:solidFill>
                  <a:srgbClr val="FFFFFF"/>
                </a:solidFill>
                <a:cs typeface="Times New Roman" pitchFamily="18" charset="0"/>
              </a:rPr>
              <a:t>U JU TEHNIČKA ŠKOLA TREBINJE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4032448" cy="5536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J</a:t>
            </a:r>
            <a:r>
              <a:rPr lang="sr-Latn-RS" sz="2400" dirty="0" smtClean="0">
                <a:solidFill>
                  <a:srgbClr val="FFFFFF"/>
                </a:solidFill>
              </a:rPr>
              <a:t>elena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r-Latn-RS" sz="2400" dirty="0" smtClean="0">
                <a:solidFill>
                  <a:srgbClr val="FFFFFF"/>
                </a:solidFill>
              </a:rPr>
              <a:t>Lero</a:t>
            </a:r>
            <a:r>
              <a:rPr lang="en-US" sz="2400" dirty="0" smtClean="0">
                <a:solidFill>
                  <a:srgbClr val="FFFFFF"/>
                </a:solidFill>
              </a:rPr>
              <a:t> i Bob</a:t>
            </a:r>
            <a:r>
              <a:rPr lang="sr-Latn-RS" sz="2400" dirty="0" smtClean="0">
                <a:solidFill>
                  <a:srgbClr val="FFFFFF"/>
                </a:solidFill>
              </a:rPr>
              <a:t>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sr-Latn-RS" sz="2400" dirty="0" smtClean="0">
                <a:solidFill>
                  <a:srgbClr val="FFFFFF"/>
                </a:solidFill>
              </a:rPr>
              <a:t>Dragović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1100" dirty="0"/>
          </a:p>
        </p:txBody>
      </p:sp>
      <p:pic>
        <p:nvPicPr>
          <p:cNvPr id="8" name="Picture 7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96964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D:\4 Sa D12jan21\1 AAA MSP\PROJEKTI\Helvetas_Moja buducnost\Snjeza_praksa_orijentacija_savjetovanje\Conept_projekat_Snjeza\Impl\Visibility\LOGOI\Paket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6768752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03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METODOLOGIJA IZRADE ELABORATA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01622658"/>
              </p:ext>
            </p:extLst>
          </p:nvPr>
        </p:nvGraphicFramePr>
        <p:xfrm>
          <a:off x="107504" y="1412776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91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600" dirty="0" smtClean="0"/>
              <a:t>ANALIZA POTREBA LOKALNOG TRŽIŠTA RADA ZA ELEKTRIČAROM - ELEKTROINSTALATEROM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557110710"/>
              </p:ext>
            </p:extLst>
          </p:nvPr>
        </p:nvGraphicFramePr>
        <p:xfrm>
          <a:off x="1187624" y="1628800"/>
          <a:ext cx="66967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308714380"/>
              </p:ext>
            </p:extLst>
          </p:nvPr>
        </p:nvGraphicFramePr>
        <p:xfrm>
          <a:off x="395536" y="3068960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112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OPŠTI PODACI O POSLOVNIM SUBJEKTIMA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855603519"/>
              </p:ext>
            </p:extLst>
          </p:nvPr>
        </p:nvGraphicFramePr>
        <p:xfrm>
          <a:off x="395536" y="206084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92487157"/>
              </p:ext>
            </p:extLst>
          </p:nvPr>
        </p:nvGraphicFramePr>
        <p:xfrm>
          <a:off x="6876256" y="1556792"/>
          <a:ext cx="1967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911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POTRAŽNJA ZA ZANIMANJEM                      ELEKTRIČAR - ELEKTROINSTALATER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817384707"/>
              </p:ext>
            </p:extLst>
          </p:nvPr>
        </p:nvGraphicFramePr>
        <p:xfrm>
          <a:off x="827584" y="1412776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49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</a:t>
            </a:r>
            <a:r>
              <a:rPr lang="sr-Latn-RS" sz="3200" dirty="0" smtClean="0"/>
              <a:t>ompetencije</a:t>
            </a:r>
            <a:r>
              <a:rPr lang="en-US" sz="3200" dirty="0" smtClean="0"/>
              <a:t> </a:t>
            </a:r>
            <a:r>
              <a:rPr lang="en-US" sz="3200" dirty="0"/>
              <a:t>i </a:t>
            </a:r>
            <a:r>
              <a:rPr lang="sr-Latn-RS" sz="3200" dirty="0" smtClean="0"/>
              <a:t>osobine</a:t>
            </a:r>
            <a:r>
              <a:rPr lang="en-US" sz="3200" dirty="0" smtClean="0"/>
              <a:t> </a:t>
            </a:r>
            <a:r>
              <a:rPr lang="sr-Latn-RS" sz="3200" dirty="0" smtClean="0"/>
              <a:t>zaposlenika</a:t>
            </a:r>
            <a:r>
              <a:rPr lang="en-US" sz="3200" dirty="0" smtClean="0"/>
              <a:t> </a:t>
            </a:r>
            <a:r>
              <a:rPr lang="sr-Latn-RS" sz="3200" dirty="0" smtClean="0"/>
              <a:t>iz</a:t>
            </a:r>
            <a:r>
              <a:rPr lang="en-US" sz="3200" dirty="0" smtClean="0"/>
              <a:t> </a:t>
            </a:r>
            <a:r>
              <a:rPr lang="sr-Latn-RS" sz="3200" dirty="0" smtClean="0"/>
              <a:t>perspektive</a:t>
            </a:r>
            <a:r>
              <a:rPr lang="en-US" sz="3200" dirty="0" smtClean="0"/>
              <a:t> </a:t>
            </a:r>
            <a:r>
              <a:rPr lang="sr-Latn-RS" sz="3200" dirty="0" smtClean="0"/>
              <a:t>poslovnih</a:t>
            </a:r>
            <a:r>
              <a:rPr lang="en-US" sz="3200" dirty="0" smtClean="0"/>
              <a:t> </a:t>
            </a:r>
            <a:r>
              <a:rPr lang="sr-Latn-RS" sz="3200" dirty="0" smtClean="0"/>
              <a:t>subjekata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369415931"/>
              </p:ext>
            </p:extLst>
          </p:nvPr>
        </p:nvGraphicFramePr>
        <p:xfrm>
          <a:off x="179512" y="1340768"/>
          <a:ext cx="871296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150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PRAKTIČNA NASTAVA I FERIJALNA PRAKSA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52998967"/>
              </p:ext>
            </p:extLst>
          </p:nvPr>
        </p:nvGraphicFramePr>
        <p:xfrm>
          <a:off x="827584" y="1397000"/>
          <a:ext cx="74888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812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OPŠTI PODACI O POSLOVNIM SUBJEKTIMA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347973885"/>
              </p:ext>
            </p:extLst>
          </p:nvPr>
        </p:nvGraphicFramePr>
        <p:xfrm>
          <a:off x="395536" y="1340768"/>
          <a:ext cx="6096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94774002"/>
              </p:ext>
            </p:extLst>
          </p:nvPr>
        </p:nvGraphicFramePr>
        <p:xfrm>
          <a:off x="6876256" y="1556792"/>
          <a:ext cx="1967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8295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SARADNJA SA ŠKOLOM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74339058"/>
              </p:ext>
            </p:extLst>
          </p:nvPr>
        </p:nvGraphicFramePr>
        <p:xfrm>
          <a:off x="683568" y="1397000"/>
          <a:ext cx="78488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61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PONUDA ZA UČENIKE OD STRANE POSLOVNIH SUBJEKATA ZA VRIJEME BORAVKA NA PRAKTIČNOJ NASTAVI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142930566"/>
              </p:ext>
            </p:extLst>
          </p:nvPr>
        </p:nvGraphicFramePr>
        <p:xfrm>
          <a:off x="251520" y="184482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76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PONUDA ZA UČENIKE OD STRANE POSLOVNIH SUBJEKATA ZA VRIJEME BORAVKA NA FERIJALNOJ PRAKSI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882827347"/>
              </p:ext>
            </p:extLst>
          </p:nvPr>
        </p:nvGraphicFramePr>
        <p:xfrm>
          <a:off x="251520" y="184482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33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PROMOCIJA, OPREMANJE RADIONICE I DOPRINOS POBOLJŠANJU NASTAVNOG PROCESA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986824739"/>
              </p:ext>
            </p:extLst>
          </p:nvPr>
        </p:nvGraphicFramePr>
        <p:xfrm>
          <a:off x="323528" y="1556792"/>
          <a:ext cx="849694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36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IZ CILJANOG ZANIMANJA NA NIVOU GRADA TREBINJA I REGIJE ISTOČNA HERCEGOVINA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737766512"/>
              </p:ext>
            </p:extLst>
          </p:nvPr>
        </p:nvGraphicFramePr>
        <p:xfrm>
          <a:off x="1524000" y="1397000"/>
          <a:ext cx="6096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396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ZA SRODNO ZANIMANJE ELEKTRIČAR NA NIVOU GRADA TREBINJA</a:t>
            </a:r>
            <a:endParaRPr lang="en-US" sz="3200" dirty="0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190FF4F4-C650-4FEC-828F-402033B709DF}"/>
              </a:ext>
            </a:extLst>
          </p:cNvPr>
          <p:cNvSpPr/>
          <p:nvPr/>
        </p:nvSpPr>
        <p:spPr>
          <a:xfrm>
            <a:off x="296947" y="2276872"/>
            <a:ext cx="2736305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600" dirty="0"/>
              <a:t>  8</a:t>
            </a:r>
            <a:r>
              <a:rPr lang="hr-BA" sz="2600" dirty="0" smtClean="0"/>
              <a:t>                     2</a:t>
            </a:r>
            <a:endParaRPr lang="hr-BA" sz="2600" dirty="0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2F323BC9-5203-454C-BEDA-1F5C9D181271}"/>
              </a:ext>
            </a:extLst>
          </p:cNvPr>
          <p:cNvSpPr/>
          <p:nvPr/>
        </p:nvSpPr>
        <p:spPr>
          <a:xfrm>
            <a:off x="873012" y="1772816"/>
            <a:ext cx="1682763" cy="4103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POL</a:t>
            </a:r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468EA-2096-4F53-AA37-8E6FB1326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970" y="2290563"/>
            <a:ext cx="1044885" cy="836712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EDA89104-0FDA-40C8-ABB1-F57170731AA9}"/>
              </a:ext>
            </a:extLst>
          </p:cNvPr>
          <p:cNvSpPr/>
          <p:nvPr/>
        </p:nvSpPr>
        <p:spPr>
          <a:xfrm>
            <a:off x="5436096" y="3989196"/>
            <a:ext cx="2703702" cy="1399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BA" dirty="0" smtClean="0"/>
              <a:t>10 </a:t>
            </a:r>
            <a:r>
              <a:rPr lang="hr-BA" dirty="0"/>
              <a:t>nezaposlenih </a:t>
            </a:r>
            <a:r>
              <a:rPr lang="hr-BA" dirty="0" smtClean="0"/>
              <a:t>električara  </a:t>
            </a:r>
            <a:endParaRPr lang="hr-BA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9133A63D-5B4F-4F0C-91D0-48FE09635E43}"/>
              </a:ext>
            </a:extLst>
          </p:cNvPr>
          <p:cNvSpPr/>
          <p:nvPr/>
        </p:nvSpPr>
        <p:spPr>
          <a:xfrm>
            <a:off x="518899" y="3961896"/>
            <a:ext cx="2434983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STAROSNA STRUKTURA</a:t>
            </a:r>
            <a:endParaRPr lang="hr-BA" dirty="0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307586" y="4524640"/>
            <a:ext cx="2857608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Prosjek: 22</a:t>
            </a:r>
            <a:r>
              <a:rPr lang="hr-BA" sz="2000" baseline="30000" dirty="0" smtClean="0"/>
              <a:t> </a:t>
            </a:r>
            <a:r>
              <a:rPr lang="hr-BA" sz="2000" dirty="0" smtClean="0"/>
              <a:t>– 24 </a:t>
            </a:r>
            <a:r>
              <a:rPr lang="hr-BA" sz="2000" baseline="30000" dirty="0" smtClean="0"/>
              <a:t> </a:t>
            </a:r>
            <a:r>
              <a:rPr lang="hr-BA" sz="2000" dirty="0" smtClean="0"/>
              <a:t>god.</a:t>
            </a:r>
            <a:endParaRPr lang="hr-BA" sz="2000" dirty="0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ADB7ADDC-2261-4E43-85EC-9A949FCB3EB0}"/>
              </a:ext>
            </a:extLst>
          </p:cNvPr>
          <p:cNvSpPr/>
          <p:nvPr/>
        </p:nvSpPr>
        <p:spPr>
          <a:xfrm>
            <a:off x="5484198" y="1726188"/>
            <a:ext cx="2904226" cy="4569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/>
              <a:t>DUŽINA ČEKANJA NA POSAO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5550499" y="2303496"/>
            <a:ext cx="2736305" cy="823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 : 2 god. i 6 mjeseci - 2 god. i 9 mjeseci</a:t>
            </a:r>
            <a:endParaRPr lang="hr-BA" dirty="0"/>
          </a:p>
        </p:txBody>
      </p:sp>
      <p:pic>
        <p:nvPicPr>
          <p:cNvPr id="13" name="Picture 2" descr="https://tse1.mm.bing.net/th?id=OIP.-ImCTgGWtUB6n-OVjuByDQHaHj&amp;pid=Api&amp;P=0&amp;w=300&amp;h=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1" r="15686"/>
          <a:stretch/>
        </p:blipFill>
        <p:spPr bwMode="auto">
          <a:xfrm>
            <a:off x="5566376" y="3989196"/>
            <a:ext cx="791968" cy="1399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6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ZA SRODNO ZANIMANJE ELEKTROINSTALATER NA NIVOU GRADA TREBINJA</a:t>
            </a:r>
            <a:endParaRPr lang="en-US" sz="3200" dirty="0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190FF4F4-C650-4FEC-828F-402033B709DF}"/>
              </a:ext>
            </a:extLst>
          </p:cNvPr>
          <p:cNvSpPr/>
          <p:nvPr/>
        </p:nvSpPr>
        <p:spPr>
          <a:xfrm>
            <a:off x="296947" y="2276872"/>
            <a:ext cx="2736305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600" dirty="0"/>
              <a:t>  </a:t>
            </a:r>
            <a:r>
              <a:rPr lang="hr-BA" sz="2600" dirty="0" smtClean="0"/>
              <a:t> 8                       0</a:t>
            </a:r>
            <a:endParaRPr lang="hr-BA" sz="2600" dirty="0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2F323BC9-5203-454C-BEDA-1F5C9D181271}"/>
              </a:ext>
            </a:extLst>
          </p:cNvPr>
          <p:cNvSpPr/>
          <p:nvPr/>
        </p:nvSpPr>
        <p:spPr>
          <a:xfrm>
            <a:off x="873012" y="1772816"/>
            <a:ext cx="1682763" cy="4103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POL</a:t>
            </a:r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468EA-2096-4F53-AA37-8E6FB1326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970" y="2290563"/>
            <a:ext cx="1044885" cy="836712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EDA89104-0FDA-40C8-ABB1-F57170731AA9}"/>
              </a:ext>
            </a:extLst>
          </p:cNvPr>
          <p:cNvSpPr/>
          <p:nvPr/>
        </p:nvSpPr>
        <p:spPr>
          <a:xfrm>
            <a:off x="5436096" y="3989196"/>
            <a:ext cx="2703702" cy="1399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BA" dirty="0" smtClean="0"/>
              <a:t>    8 </a:t>
            </a:r>
            <a:r>
              <a:rPr lang="hr-BA" dirty="0"/>
              <a:t>nezaposlenih </a:t>
            </a:r>
            <a:r>
              <a:rPr lang="hr-BA" dirty="0" smtClean="0"/>
              <a:t>                                           elektroinsta-</a:t>
            </a:r>
          </a:p>
          <a:p>
            <a:pPr algn="r"/>
            <a:r>
              <a:rPr lang="hr-BA" dirty="0" smtClean="0"/>
              <a:t>latera  </a:t>
            </a:r>
            <a:endParaRPr lang="hr-BA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9133A63D-5B4F-4F0C-91D0-48FE09635E43}"/>
              </a:ext>
            </a:extLst>
          </p:cNvPr>
          <p:cNvSpPr/>
          <p:nvPr/>
        </p:nvSpPr>
        <p:spPr>
          <a:xfrm>
            <a:off x="518899" y="3961896"/>
            <a:ext cx="2434983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STAROSNA STRUKTURA</a:t>
            </a:r>
            <a:endParaRPr lang="hr-BA" dirty="0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307586" y="4524640"/>
            <a:ext cx="2857608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Prosjek: 38</a:t>
            </a:r>
            <a:r>
              <a:rPr lang="hr-BA" sz="2000" baseline="30000" dirty="0" smtClean="0"/>
              <a:t>  </a:t>
            </a:r>
            <a:r>
              <a:rPr lang="hr-BA" sz="2000" dirty="0" smtClean="0"/>
              <a:t>- 42</a:t>
            </a:r>
            <a:r>
              <a:rPr lang="hr-BA" sz="2000" baseline="30000" dirty="0" smtClean="0"/>
              <a:t>  </a:t>
            </a:r>
            <a:r>
              <a:rPr lang="hr-BA" sz="2000" dirty="0" smtClean="0"/>
              <a:t>god.</a:t>
            </a:r>
            <a:endParaRPr lang="hr-BA" sz="2000" dirty="0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ADB7ADDC-2261-4E43-85EC-9A949FCB3EB0}"/>
              </a:ext>
            </a:extLst>
          </p:cNvPr>
          <p:cNvSpPr/>
          <p:nvPr/>
        </p:nvSpPr>
        <p:spPr>
          <a:xfrm>
            <a:off x="5484198" y="1726188"/>
            <a:ext cx="2904226" cy="4569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/>
              <a:t>DUŽINA ČEKANJA NA POSAO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5550499" y="2303496"/>
            <a:ext cx="2736305" cy="823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 : 2 godine i 9 mjeseci - 3 godine</a:t>
            </a:r>
            <a:endParaRPr lang="hr-BA" dirty="0"/>
          </a:p>
        </p:txBody>
      </p:sp>
      <p:pic>
        <p:nvPicPr>
          <p:cNvPr id="3074" name="Picture 2" descr="https://tse4.mm.bing.net/th?id=OIP.J5YUN_ECYQpGeiKuHVXRUQHaHa&amp;pid=Api&amp;P=0&amp;w=300&amp;h=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02" r="19086"/>
          <a:stretch/>
        </p:blipFill>
        <p:spPr bwMode="auto">
          <a:xfrm>
            <a:off x="5652120" y="3989196"/>
            <a:ext cx="800706" cy="1399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62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ZA SRODNO ZANIMANJE ELEKTRIČAR NA NIVOU REGIJE ISTOČNA HERCEGOVINA</a:t>
            </a:r>
            <a:endParaRPr lang="en-US" sz="3200" dirty="0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190FF4F4-C650-4FEC-828F-402033B709DF}"/>
              </a:ext>
            </a:extLst>
          </p:cNvPr>
          <p:cNvSpPr/>
          <p:nvPr/>
        </p:nvSpPr>
        <p:spPr>
          <a:xfrm>
            <a:off x="296947" y="2276872"/>
            <a:ext cx="2736305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600" dirty="0"/>
              <a:t>  </a:t>
            </a:r>
            <a:r>
              <a:rPr lang="hr-BA" sz="2600" dirty="0" smtClean="0"/>
              <a:t>10                     2</a:t>
            </a:r>
            <a:endParaRPr lang="hr-BA" sz="2600" dirty="0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2F323BC9-5203-454C-BEDA-1F5C9D181271}"/>
              </a:ext>
            </a:extLst>
          </p:cNvPr>
          <p:cNvSpPr/>
          <p:nvPr/>
        </p:nvSpPr>
        <p:spPr>
          <a:xfrm>
            <a:off x="873012" y="1772816"/>
            <a:ext cx="1682763" cy="4103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POL</a:t>
            </a:r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468EA-2096-4F53-AA37-8E6FB1326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970" y="2290563"/>
            <a:ext cx="1044885" cy="836712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EDA89104-0FDA-40C8-ABB1-F57170731AA9}"/>
              </a:ext>
            </a:extLst>
          </p:cNvPr>
          <p:cNvSpPr/>
          <p:nvPr/>
        </p:nvSpPr>
        <p:spPr>
          <a:xfrm>
            <a:off x="5436096" y="3989196"/>
            <a:ext cx="2703702" cy="1399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BA" dirty="0" smtClean="0"/>
              <a:t>12 </a:t>
            </a:r>
            <a:r>
              <a:rPr lang="hr-BA" dirty="0"/>
              <a:t>nezaposlenih </a:t>
            </a:r>
            <a:r>
              <a:rPr lang="hr-BA" dirty="0" smtClean="0"/>
              <a:t>električara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9133A63D-5B4F-4F0C-91D0-48FE09635E43}"/>
              </a:ext>
            </a:extLst>
          </p:cNvPr>
          <p:cNvSpPr/>
          <p:nvPr/>
        </p:nvSpPr>
        <p:spPr>
          <a:xfrm>
            <a:off x="518899" y="3961896"/>
            <a:ext cx="2434983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STAROSNA STRUKTURA</a:t>
            </a:r>
            <a:endParaRPr lang="hr-BA" dirty="0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307586" y="4524640"/>
            <a:ext cx="2857608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Prosjek: 31</a:t>
            </a:r>
            <a:r>
              <a:rPr lang="hr-BA" sz="2000" baseline="30000" dirty="0" smtClean="0"/>
              <a:t>  </a:t>
            </a:r>
            <a:r>
              <a:rPr lang="hr-BA" sz="2000" dirty="0" smtClean="0"/>
              <a:t>- 34 </a:t>
            </a:r>
            <a:r>
              <a:rPr lang="hr-BA" sz="2000" baseline="30000" dirty="0" smtClean="0"/>
              <a:t> </a:t>
            </a:r>
            <a:r>
              <a:rPr lang="hr-BA" sz="2000" dirty="0" smtClean="0"/>
              <a:t>god.</a:t>
            </a:r>
            <a:endParaRPr lang="hr-BA" sz="2000" dirty="0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ADB7ADDC-2261-4E43-85EC-9A949FCB3EB0}"/>
              </a:ext>
            </a:extLst>
          </p:cNvPr>
          <p:cNvSpPr/>
          <p:nvPr/>
        </p:nvSpPr>
        <p:spPr>
          <a:xfrm>
            <a:off x="5484198" y="1726188"/>
            <a:ext cx="2904226" cy="4569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/>
              <a:t>DUŽINA ČEKANJA NA POSAO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5550499" y="2303496"/>
            <a:ext cx="2736305" cy="823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 : 3 god. i 9 mjeseci - 4 god. i 6 mjeseci</a:t>
            </a:r>
            <a:endParaRPr lang="hr-BA" dirty="0"/>
          </a:p>
        </p:txBody>
      </p:sp>
      <p:pic>
        <p:nvPicPr>
          <p:cNvPr id="13" name="Picture 2" descr="https://tse1.mm.bing.net/th?id=OIP.-ImCTgGWtUB6n-OVjuByDQHaHj&amp;pid=Api&amp;P=0&amp;w=300&amp;h=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1" r="15686"/>
          <a:stretch/>
        </p:blipFill>
        <p:spPr bwMode="auto">
          <a:xfrm>
            <a:off x="5599585" y="3995325"/>
            <a:ext cx="791968" cy="1399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57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EVIDENCIJA NEZAPOSLENIH ZA SRODNO ZANIMANJE ELEKTROINSTALATER NA NIVOU REGIJE                              ISTOČNA HERCEGOVINA</a:t>
            </a:r>
            <a:endParaRPr lang="en-US" sz="3200" dirty="0"/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190FF4F4-C650-4FEC-828F-402033B709DF}"/>
              </a:ext>
            </a:extLst>
          </p:cNvPr>
          <p:cNvSpPr/>
          <p:nvPr/>
        </p:nvSpPr>
        <p:spPr>
          <a:xfrm>
            <a:off x="296947" y="2276872"/>
            <a:ext cx="2736305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600" dirty="0"/>
              <a:t>  </a:t>
            </a:r>
            <a:r>
              <a:rPr lang="hr-BA" sz="2600" dirty="0" smtClean="0"/>
              <a:t>14                     0</a:t>
            </a:r>
            <a:endParaRPr lang="hr-BA" sz="2600" dirty="0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2F323BC9-5203-454C-BEDA-1F5C9D181271}"/>
              </a:ext>
            </a:extLst>
          </p:cNvPr>
          <p:cNvSpPr/>
          <p:nvPr/>
        </p:nvSpPr>
        <p:spPr>
          <a:xfrm>
            <a:off x="873012" y="1772816"/>
            <a:ext cx="1682763" cy="4103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POL</a:t>
            </a:r>
            <a:endParaRPr lang="hr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5468EA-2096-4F53-AA37-8E6FB1326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970" y="2290563"/>
            <a:ext cx="1044885" cy="836712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EDA89104-0FDA-40C8-ABB1-F57170731AA9}"/>
              </a:ext>
            </a:extLst>
          </p:cNvPr>
          <p:cNvSpPr/>
          <p:nvPr/>
        </p:nvSpPr>
        <p:spPr>
          <a:xfrm>
            <a:off x="5436096" y="3989196"/>
            <a:ext cx="2703702" cy="1399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BA" dirty="0" smtClean="0"/>
              <a:t>14 nezaposlenih         elektroinsta-</a:t>
            </a:r>
          </a:p>
          <a:p>
            <a:pPr algn="r"/>
            <a:r>
              <a:rPr lang="hr-BA" dirty="0" smtClean="0"/>
              <a:t>latera </a:t>
            </a:r>
            <a:endParaRPr lang="hr-BA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xmlns="" id="{9133A63D-5B4F-4F0C-91D0-48FE09635E43}"/>
              </a:ext>
            </a:extLst>
          </p:cNvPr>
          <p:cNvSpPr/>
          <p:nvPr/>
        </p:nvSpPr>
        <p:spPr>
          <a:xfrm>
            <a:off x="518899" y="3961896"/>
            <a:ext cx="2434983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STAROSNA STRUKTURA</a:t>
            </a:r>
            <a:endParaRPr lang="hr-BA" dirty="0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307586" y="4524640"/>
            <a:ext cx="2857608" cy="8640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Prosjek: 40</a:t>
            </a:r>
            <a:r>
              <a:rPr lang="hr-BA" sz="2000" baseline="30000" dirty="0" smtClean="0"/>
              <a:t>  </a:t>
            </a:r>
            <a:r>
              <a:rPr lang="hr-BA" sz="2000" dirty="0" smtClean="0"/>
              <a:t>- 44 </a:t>
            </a:r>
            <a:r>
              <a:rPr lang="hr-BA" sz="2000" baseline="30000" dirty="0" smtClean="0"/>
              <a:t> </a:t>
            </a:r>
            <a:r>
              <a:rPr lang="hr-BA" sz="2000" dirty="0" smtClean="0"/>
              <a:t>god.</a:t>
            </a:r>
            <a:endParaRPr lang="hr-BA" sz="2000" dirty="0"/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ADB7ADDC-2261-4E43-85EC-9A949FCB3EB0}"/>
              </a:ext>
            </a:extLst>
          </p:cNvPr>
          <p:cNvSpPr/>
          <p:nvPr/>
        </p:nvSpPr>
        <p:spPr>
          <a:xfrm>
            <a:off x="5484198" y="1726188"/>
            <a:ext cx="2904226" cy="45696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/>
              <a:t>DUŽINA ČEKANJA NA POSAO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8F8FD42C-CF10-43EA-961A-52E50CBE69D9}"/>
              </a:ext>
            </a:extLst>
          </p:cNvPr>
          <p:cNvSpPr/>
          <p:nvPr/>
        </p:nvSpPr>
        <p:spPr>
          <a:xfrm>
            <a:off x="5517730" y="2327189"/>
            <a:ext cx="2837925" cy="8237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dirty="0" smtClean="0"/>
              <a:t>Prosjek : 3 god. i 3 mjeseca - 3 god. </a:t>
            </a:r>
            <a:r>
              <a:rPr lang="hr-BA" dirty="0"/>
              <a:t>i</a:t>
            </a:r>
            <a:r>
              <a:rPr lang="hr-BA" dirty="0" smtClean="0"/>
              <a:t> 6 mjeseci</a:t>
            </a:r>
            <a:endParaRPr lang="hr-BA" dirty="0"/>
          </a:p>
        </p:txBody>
      </p:sp>
      <p:pic>
        <p:nvPicPr>
          <p:cNvPr id="13" name="Picture 2" descr="https://tse4.mm.bing.net/th?id=OIP.J5YUN_ECYQpGeiKuHVXRUQHaHa&amp;pid=Api&amp;P=0&amp;w=300&amp;h=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02" r="19086"/>
          <a:stretch/>
        </p:blipFill>
        <p:spPr bwMode="auto">
          <a:xfrm>
            <a:off x="5550499" y="4007155"/>
            <a:ext cx="800706" cy="1399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63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ANALIZA STAVOVA UČENIKA I RODITELJA UČENIKA    ZA UVOĐENJE NOVOG ZANIMANJA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540020353"/>
              </p:ext>
            </p:extLst>
          </p:nvPr>
        </p:nvGraphicFramePr>
        <p:xfrm>
          <a:off x="1187624" y="1484784"/>
          <a:ext cx="669674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088801471"/>
              </p:ext>
            </p:extLst>
          </p:nvPr>
        </p:nvGraphicFramePr>
        <p:xfrm>
          <a:off x="395536" y="3068960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480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POTRAŽNJA ZA ZANIMANJEM TEHNIČAR INFORMACIONIH TEHNOLOGIJA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725351697"/>
              </p:ext>
            </p:extLst>
          </p:nvPr>
        </p:nvGraphicFramePr>
        <p:xfrm>
          <a:off x="827584" y="1412776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134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USPJEH UČENIKA U OSMOM I PRVOM POLUGODIŠTU DEVETOG RAZREDA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367666824"/>
              </p:ext>
            </p:extLst>
          </p:nvPr>
        </p:nvGraphicFramePr>
        <p:xfrm>
          <a:off x="251520" y="175325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794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FAKTORI KOJI UTIČU NA IZBOR ZANIMANJA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891607895"/>
              </p:ext>
            </p:extLst>
          </p:nvPr>
        </p:nvGraphicFramePr>
        <p:xfrm>
          <a:off x="107504" y="1397000"/>
          <a:ext cx="878497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327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INFORMISANOST UČENIKA O NOVOM ZANIMANJU I POMOĆ INFOGRAFIKA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346329770"/>
              </p:ext>
            </p:extLst>
          </p:nvPr>
        </p:nvGraphicFramePr>
        <p:xfrm>
          <a:off x="1547664" y="2060848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605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ŽELJENI IZBOR ŠKOLE</a:t>
            </a:r>
            <a:endParaRPr lang="en-US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374140966"/>
              </p:ext>
            </p:extLst>
          </p:nvPr>
        </p:nvGraphicFramePr>
        <p:xfrm>
          <a:off x="395536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192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IZBOR ZANIMANJA                                      ELEKTRIČAR - ELEKTROINSTALATER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954307755"/>
              </p:ext>
            </p:extLst>
          </p:nvPr>
        </p:nvGraphicFramePr>
        <p:xfrm>
          <a:off x="179512" y="2420888"/>
          <a:ext cx="27363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008635200"/>
              </p:ext>
            </p:extLst>
          </p:nvPr>
        </p:nvGraphicFramePr>
        <p:xfrm>
          <a:off x="3131840" y="2492896"/>
          <a:ext cx="273630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716018444"/>
              </p:ext>
            </p:extLst>
          </p:nvPr>
        </p:nvGraphicFramePr>
        <p:xfrm>
          <a:off x="6084168" y="2348880"/>
          <a:ext cx="283197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31759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ANALIZA STRUČNE I KADROVSKE STRUKTURE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131643447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73" y="5085184"/>
            <a:ext cx="431800" cy="561340"/>
          </a:xfrm>
          <a:prstGeom prst="rect">
            <a:avLst/>
          </a:prstGeom>
          <a:noFill/>
          <a:extLst/>
        </p:spPr>
      </p:pic>
      <p:pic>
        <p:nvPicPr>
          <p:cNvPr id="5" name="Picture 4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05" y="5085184"/>
            <a:ext cx="431800" cy="5613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1554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ANALIZA PROSTORNIH USLOVA I OPREME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66408718"/>
              </p:ext>
            </p:extLst>
          </p:nvPr>
        </p:nvGraphicFramePr>
        <p:xfrm>
          <a:off x="467544" y="2780928"/>
          <a:ext cx="297599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355976" y="1389750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Učionice za opšteobrazovne            i stručne predmete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55976" y="4941168"/>
            <a:ext cx="3744416" cy="1661746"/>
            <a:chOff x="216027" y="360045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16027" y="360045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dirty="0" smtClean="0">
                  <a:solidFill>
                    <a:schemeClr val="tx1"/>
                  </a:solidFill>
                </a:rPr>
                <a:t>Školska radionica za                    praktičnu nastavu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dirty="0" smtClean="0">
                  <a:solidFill>
                    <a:schemeClr val="tx1"/>
                  </a:solidFill>
                </a:rPr>
                <a:t>- Neophodno kontinuirano nabavljanje potrošnog materijala i obnavljanje postojeće opreme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419872" y="2348880"/>
            <a:ext cx="936104" cy="1646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19872" y="3995137"/>
            <a:ext cx="936104" cy="1594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ircle, correct, mark, success, tick, yes, check icon - Free download">
            <a:extLst>
              <a:ext uri="{FF2B5EF4-FFF2-40B4-BE49-F238E27FC236}">
                <a16:creationId xmlns:lc="http://schemas.openxmlformats.org/drawingml/2006/lockedCanvas" xmlns="" xmlns:a16="http://schemas.microsoft.com/office/drawing/2014/main" id="{03D89C63-547B-4ADA-ACC9-16D087544BE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37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431800" cy="561340"/>
          </a:xfrm>
          <a:prstGeom prst="rect">
            <a:avLst/>
          </a:prstGeom>
          <a:noFill/>
          <a:extLst/>
        </p:spPr>
      </p:pic>
      <p:pic>
        <p:nvPicPr>
          <p:cNvPr id="24" name="Picture 23" descr="Red incorrect icon design on transparent background PNG - Similar 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703EAEBC-E9CE-408C-BA83-5B56C5EAB24E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72" y="5221317"/>
            <a:ext cx="391220" cy="367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33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PRAKTIČNA NASTAVA I FERIJALNA PRAKSA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692869070"/>
              </p:ext>
            </p:extLst>
          </p:nvPr>
        </p:nvGraphicFramePr>
        <p:xfrm>
          <a:off x="55356" y="3356992"/>
          <a:ext cx="9019256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9512" y="1628800"/>
            <a:ext cx="2772308" cy="1627077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9" name="Rectangle 8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sr-Latn-RS" dirty="0" smtClean="0"/>
            </a:p>
            <a:p>
              <a:pPr algn="ctr"/>
              <a:r>
                <a:rPr lang="sr-Latn-RS" dirty="0" smtClean="0"/>
                <a:t>I godina – 170 časova (školska radionica)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36640" y="1628800"/>
            <a:ext cx="2875520" cy="1659334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r-Latn-RS" dirty="0" smtClean="0"/>
            </a:p>
            <a:p>
              <a:pPr algn="ctr"/>
              <a:r>
                <a:rPr lang="sr-Latn-RS" dirty="0" smtClean="0"/>
                <a:t>II godina – 340 časova      (dan školska radionica/      dan poslovni subjekt)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07612" y="1628801"/>
            <a:ext cx="2828884" cy="1659334"/>
            <a:chOff x="216027" y="383329"/>
            <a:chExt cx="2717437" cy="1661746"/>
          </a:xfrm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sr-Latn-RS" dirty="0" smtClean="0"/>
            </a:p>
            <a:p>
              <a:pPr algn="ctr"/>
              <a:r>
                <a:rPr lang="sr-Latn-RS" dirty="0" smtClean="0"/>
                <a:t>III godina - 480 časova     (dan školska radionica/     dva dana poslovni subjekt)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027" y="383329"/>
              <a:ext cx="2717437" cy="166174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835696" y="5085184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Ferijalna praksa nije regulisana zakonskim propisima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4860032" y="5085184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Ukupno – 990 časova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1399184" y="3957438"/>
            <a:ext cx="37990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84450" y="3964601"/>
            <a:ext cx="37990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32104" y="3957438"/>
            <a:ext cx="379900" cy="3600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6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ZAKLJUČCI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772343070"/>
              </p:ext>
            </p:extLst>
          </p:nvPr>
        </p:nvGraphicFramePr>
        <p:xfrm>
          <a:off x="539552" y="1844824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522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PREPORUKE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83719131"/>
              </p:ext>
            </p:extLst>
          </p:nvPr>
        </p:nvGraphicFramePr>
        <p:xfrm>
          <a:off x="179512" y="1772816"/>
          <a:ext cx="87849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287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</a:t>
            </a:r>
            <a:r>
              <a:rPr lang="sr-Latn-RS" sz="3200" dirty="0" smtClean="0"/>
              <a:t>ompetencije</a:t>
            </a:r>
            <a:r>
              <a:rPr lang="en-US" sz="3200" dirty="0" smtClean="0"/>
              <a:t> </a:t>
            </a:r>
            <a:r>
              <a:rPr lang="en-US" sz="3200" dirty="0"/>
              <a:t>i </a:t>
            </a:r>
            <a:r>
              <a:rPr lang="sr-Latn-RS" sz="3200" dirty="0" smtClean="0"/>
              <a:t>osobine</a:t>
            </a:r>
            <a:r>
              <a:rPr lang="en-US" sz="3200" dirty="0" smtClean="0"/>
              <a:t> </a:t>
            </a:r>
            <a:r>
              <a:rPr lang="sr-Latn-RS" sz="3200" dirty="0" smtClean="0"/>
              <a:t>zaposlenika</a:t>
            </a:r>
            <a:r>
              <a:rPr lang="en-US" sz="3200" dirty="0" smtClean="0"/>
              <a:t> </a:t>
            </a:r>
            <a:r>
              <a:rPr lang="sr-Latn-RS" sz="3200" dirty="0" smtClean="0"/>
              <a:t>iz</a:t>
            </a:r>
            <a:r>
              <a:rPr lang="en-US" sz="3200" dirty="0" smtClean="0"/>
              <a:t> </a:t>
            </a:r>
            <a:r>
              <a:rPr lang="sr-Latn-RS" sz="3200" dirty="0" smtClean="0"/>
              <a:t>perspektive</a:t>
            </a:r>
            <a:r>
              <a:rPr lang="en-US" sz="3200" dirty="0" smtClean="0"/>
              <a:t> </a:t>
            </a:r>
            <a:r>
              <a:rPr lang="sr-Latn-RS" sz="3200" dirty="0" smtClean="0"/>
              <a:t>poslovnih</a:t>
            </a:r>
            <a:r>
              <a:rPr lang="en-US" sz="3200" dirty="0" smtClean="0"/>
              <a:t> </a:t>
            </a:r>
            <a:r>
              <a:rPr lang="sr-Latn-RS" sz="3200" dirty="0" smtClean="0"/>
              <a:t>subjekata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272249458"/>
              </p:ext>
            </p:extLst>
          </p:nvPr>
        </p:nvGraphicFramePr>
        <p:xfrm>
          <a:off x="179512" y="1340768"/>
          <a:ext cx="871296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37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PREPORUKE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001499433"/>
              </p:ext>
            </p:extLst>
          </p:nvPr>
        </p:nvGraphicFramePr>
        <p:xfrm>
          <a:off x="107504" y="1772816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10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HVALA NA PAŽNJI!</a:t>
            </a:r>
            <a:endParaRPr lang="en-US" sz="3200" dirty="0"/>
          </a:p>
        </p:txBody>
      </p:sp>
      <p:pic>
        <p:nvPicPr>
          <p:cNvPr id="1028" name="Picture 4" descr="https://tse4.mm.bing.net/th?id=OIP.uDJ-2uAWv8ygP-Ykwb0mjAAAAA&amp;pid=Api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9000" l="9890" r="897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501008"/>
            <a:ext cx="26003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02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/>
              <a:t>PRAKTIČNA NASTAVA I FERIJALNA PRAKSA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59943284"/>
              </p:ext>
            </p:extLst>
          </p:nvPr>
        </p:nvGraphicFramePr>
        <p:xfrm>
          <a:off x="827584" y="1397000"/>
          <a:ext cx="74888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95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2902</Words>
  <Application>Microsoft Office PowerPoint</Application>
  <PresentationFormat>On-screen Show (4:3)</PresentationFormat>
  <Paragraphs>552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ELABORAT OPRAVDANOSTI UVOĐENJA  ZANIMANJA TEHNIČAR INFORMACIONIH TEHNOLOGIJA U JU TEHNIČKA ŠKOLA TREBINJE</vt:lpstr>
      <vt:lpstr>UVOD</vt:lpstr>
      <vt:lpstr>STRATEŠKI PRISTUP GRADA TREBINJA</vt:lpstr>
      <vt:lpstr>METODOLOGIJA IZRADE ELABORATA</vt:lpstr>
      <vt:lpstr>ANALIZA POTREBA LOKALNOG TRŽIŠTA RADA ZA TEHNIČAROM INFORMACIONIH TEHNOLOGIJA </vt:lpstr>
      <vt:lpstr>OPŠTI PODACI O POSLOVNIM SUBJEKTIMA</vt:lpstr>
      <vt:lpstr>POTRAŽNJA ZA ZANIMANJEM TEHNIČAR INFORMACIONIH TEHNOLOGIJA</vt:lpstr>
      <vt:lpstr>Kompetencije i osobine zaposlenika iz perspektive poslovnih subjekata</vt:lpstr>
      <vt:lpstr>PRAKTIČNA NASTAVA I FERIJALNA PRAKSA</vt:lpstr>
      <vt:lpstr>SARADNJA SA ŠKOLOM</vt:lpstr>
      <vt:lpstr>PONUDA ZA UČENIKE OD STRANE POSLOVNIH SUBJEKATA ZA VRIJEME BORAVKA NA PRAKTIČNOJ NASTAVI</vt:lpstr>
      <vt:lpstr>PONUDA ZA UČENIKE OD STRANE POSLOVNIH SUBJEKATA ZA VRIJEME BORAVKA NA FERIJALNOJ PRAKSI</vt:lpstr>
      <vt:lpstr>PROMOCIJA, OPREMANJE RADIONICE I DOPRINOS POBOLJŠANJU NASTAVNOG PROCESA</vt:lpstr>
      <vt:lpstr>EVIDENCIJA NEZAPOSLENIH IZ CILJANOG ZANIMANJA NA NIVOU GRADA TREBINJA I REGIJE ISTOČNA HERCEGOVINA</vt:lpstr>
      <vt:lpstr>ANALIZA STAVOVA UČENIKA I RODITELJA UČENIKA    ZA UVOĐENJE NOVOG ZANIMANJA</vt:lpstr>
      <vt:lpstr>USPJEH UČENIKA U OSMOM I PRVOM POLUGODIŠTU DEVETOG RAZREDA</vt:lpstr>
      <vt:lpstr>FAKTORI KOJI UTIČU NA IZBOR ZANIMANJA</vt:lpstr>
      <vt:lpstr>INFORMISANOST UČENIKA O NOVOM ZANIMANJU I POMOĆ INFOGRAFIKA</vt:lpstr>
      <vt:lpstr>ŽELJENI IZBOR ŠKOLE</vt:lpstr>
      <vt:lpstr>IZBOR ZANIMANJA TEHNIČAR           INFORMACIONIH TEHNOLOGIJA</vt:lpstr>
      <vt:lpstr>ANALIZA STRUČNE I KADROVSKE STRUKTURE</vt:lpstr>
      <vt:lpstr>ANALIZA PROSTORNIH USLOVA I OPREME</vt:lpstr>
      <vt:lpstr>PRAKTIČNA NASTAVA I FERIJALNA PRAKSA</vt:lpstr>
      <vt:lpstr>ZAKLJUČCI</vt:lpstr>
      <vt:lpstr>PREPORUKE</vt:lpstr>
      <vt:lpstr>PREPORUKE</vt:lpstr>
      <vt:lpstr>ELABORAT OPRAVDANOSTI UVOĐENJA  ZANIMANJA MEHANIČAR MEHATRONIKE, PNEUMATIKE I HIDRAULIKE U JU TEHNIČKA ŠKOLA TREBINJE</vt:lpstr>
      <vt:lpstr>METODOLOGIJA IZRADE ELABORATA</vt:lpstr>
      <vt:lpstr>ANALIZA POTREBA LOKALNOG TRŽIŠTA RADA ZA MEHANIČAROM MEHATRONIKE, PNEUMATIKE I HIDRAULIKE </vt:lpstr>
      <vt:lpstr>OPŠTI PODACI O POSLOVNIM SUBJEKTIMA</vt:lpstr>
      <vt:lpstr>POTRAŽNJA ZA ZANIMANJEM MEHANIČAR MEHATRONIKE, PNEUMATIKE I HIDRAULIKE</vt:lpstr>
      <vt:lpstr>Kompetencije i osobine zaposlenika iz perspektive poslovnih subjekata</vt:lpstr>
      <vt:lpstr>PRAKTIČNA NASTAVA I FERIJALNA PRAKSA</vt:lpstr>
      <vt:lpstr>SARADNJA SA ŠKOLOM</vt:lpstr>
      <vt:lpstr>PONUDA ZA UČENIKE OD STRANE POSLOVNIH SUBJEKATA ZA VRIJEME BORAVKA NA PRAKTIČNOJ NASTAVI</vt:lpstr>
      <vt:lpstr>PONUDA ZA UČENIKE OD STRANE POSLOVNIH SUBJEKATA ZA VRIJEME BORAVKA NA FERIJALNOJ PRAKSI</vt:lpstr>
      <vt:lpstr>PROMOCIJA, OPREMANJE RADIONICE I DOPRINOS POBOLJŠANJU NASTAVNOG PROCESA</vt:lpstr>
      <vt:lpstr>EVIDENCIJA NEZAPOSLENIH IZ CILJANOG ZANIMANJA NA NIVOU GRADA TREBINJA I REGIJE ISTOČNA HERCEGOVINA</vt:lpstr>
      <vt:lpstr>EVIDENCIJA NEZAPOSLENIH ZA SRODNO ZANIMANJE PRECIZNI MEHANIČAR NA NIVOU GRADA TREBINJA</vt:lpstr>
      <vt:lpstr>EVIDENCIJA NEZAPOSLENIH ZA SRODNO ZANIMANJE PRECIZNI MEHANIČAR NA NIVOU REGIJE                         ISTOČNA HERCEGOVINA</vt:lpstr>
      <vt:lpstr>ANALIZA STAVOVA UČENIKA I RODITELJA UČENIKA    ZA UVOĐENJE NOVOG ZANIMANJA</vt:lpstr>
      <vt:lpstr>USPJEH UČENIKA U OSMOM I PRVOM POLUGODIŠTU DEVETOG RAZREDA</vt:lpstr>
      <vt:lpstr>FAKTORI KOJI UTIČU NA IZBOR ZANIMANJA</vt:lpstr>
      <vt:lpstr>INFORMISANOST UČENIKA O NOVOM ZANIMANJU I POMOĆ INFOGRAFIKA</vt:lpstr>
      <vt:lpstr>ŽELJENI IZBOR ŠKOLE</vt:lpstr>
      <vt:lpstr>IZBOR ZANIMANJA TEHNIČAR MEHANIČAR MEHATRONIKE, PNEUMATIKE I HIDRAULIKE</vt:lpstr>
      <vt:lpstr>ANALIZA STRUČNE I KADROVSKE STRUKTURE</vt:lpstr>
      <vt:lpstr>ANALIZA PROSTORNIH USLOVA I OPREME</vt:lpstr>
      <vt:lpstr>PRAKTIČNA NASTAVA I FERIJALNA PRAKSA</vt:lpstr>
      <vt:lpstr>ZAKLJUČCI</vt:lpstr>
      <vt:lpstr>PREPORUKE</vt:lpstr>
      <vt:lpstr>PREPORUKE</vt:lpstr>
      <vt:lpstr>ELABORAT OPRAVDANOSTI UVOĐENJA  ZANIMANJA ELEKTRIČAR - ELEKTROINSTALATER U JU TEHNIČKA ŠKOLA TREBINJE</vt:lpstr>
      <vt:lpstr>METODOLOGIJA IZRADE ELABORATA</vt:lpstr>
      <vt:lpstr>ANALIZA POTREBA LOKALNOG TRŽIŠTA RADA ZA ELEKTRIČAROM - ELEKTROINSTALATEROM </vt:lpstr>
      <vt:lpstr>OPŠTI PODACI O POSLOVNIM SUBJEKTIMA</vt:lpstr>
      <vt:lpstr>POTRAŽNJA ZA ZANIMANJEM                      ELEKTRIČAR - ELEKTROINSTALATER</vt:lpstr>
      <vt:lpstr>Kompetencije i osobine zaposlenika iz perspektive poslovnih subjekata</vt:lpstr>
      <vt:lpstr>PRAKTIČNA NASTAVA I FERIJALNA PRAKSA</vt:lpstr>
      <vt:lpstr>SARADNJA SA ŠKOLOM</vt:lpstr>
      <vt:lpstr>PONUDA ZA UČENIKE OD STRANE POSLOVNIH SUBJEKATA ZA VRIJEME BORAVKA NA PRAKTIČNOJ NASTAVI</vt:lpstr>
      <vt:lpstr>PONUDA ZA UČENIKE OD STRANE POSLOVNIH SUBJEKATA ZA VRIJEME BORAVKA NA FERIJALNOJ PRAKSI</vt:lpstr>
      <vt:lpstr>PROMOCIJA, OPREMANJE RADIONICE I DOPRINOS POBOLJŠANJU NASTAVNOG PROCESA</vt:lpstr>
      <vt:lpstr>EVIDENCIJA NEZAPOSLENIH IZ CILJANOG ZANIMANJA NA NIVOU GRADA TREBINJA I REGIJE ISTOČNA HERCEGOVINA</vt:lpstr>
      <vt:lpstr>EVIDENCIJA NEZAPOSLENIH ZA SRODNO ZANIMANJE ELEKTRIČAR NA NIVOU GRADA TREBINJA</vt:lpstr>
      <vt:lpstr>EVIDENCIJA NEZAPOSLENIH ZA SRODNO ZANIMANJE ELEKTROINSTALATER NA NIVOU GRADA TREBINJA</vt:lpstr>
      <vt:lpstr>EVIDENCIJA NEZAPOSLENIH ZA SRODNO ZANIMANJE ELEKTRIČAR NA NIVOU REGIJE ISTOČNA HERCEGOVINA</vt:lpstr>
      <vt:lpstr>EVIDENCIJA NEZAPOSLENIH ZA SRODNO ZANIMANJE ELEKTROINSTALATER NA NIVOU REGIJE                              ISTOČNA HERCEGOVINA</vt:lpstr>
      <vt:lpstr>ANALIZA STAVOVA UČENIKA I RODITELJA UČENIKA    ZA UVOĐENJE NOVOG ZANIMANJA</vt:lpstr>
      <vt:lpstr>USPJEH UČENIKA U OSMOM I PRVOM POLUGODIŠTU DEVETOG RAZREDA</vt:lpstr>
      <vt:lpstr>FAKTORI KOJI UTIČU NA IZBOR ZANIMANJA</vt:lpstr>
      <vt:lpstr>INFORMISANOST UČENIKA O NOVOM ZANIMANJU I POMOĆ INFOGRAFIKA</vt:lpstr>
      <vt:lpstr>ŽELJENI IZBOR ŠKOLE</vt:lpstr>
      <vt:lpstr>IZBOR ZANIMANJA                                      ELEKTRIČAR - ELEKTROINSTALATER</vt:lpstr>
      <vt:lpstr>ANALIZA STRUČNE I KADROVSKE STRUKTURE</vt:lpstr>
      <vt:lpstr>ANALIZA PROSTORNIH USLOVA I OPREME</vt:lpstr>
      <vt:lpstr>PRAKTIČNA NASTAVA I FERIJALNA PRAKSA</vt:lpstr>
      <vt:lpstr>ZAKLJUČCI</vt:lpstr>
      <vt:lpstr>PREPORUKE</vt:lpstr>
      <vt:lpstr>PREPORUKE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 OPRAVDANOSTI UVOĐENJA  ZANIMANJA TEHNIČAR INFORMACIONIH TEHNOLOGIJA U JU TEHNIČKA ŠKOLA TREBINJE</dc:title>
  <dc:creator>Slavoljub Lero</dc:creator>
  <cp:lastModifiedBy>Windows User</cp:lastModifiedBy>
  <cp:revision>105</cp:revision>
  <dcterms:created xsi:type="dcterms:W3CDTF">2021-05-08T13:53:29Z</dcterms:created>
  <dcterms:modified xsi:type="dcterms:W3CDTF">2021-05-14T07:07:39Z</dcterms:modified>
</cp:coreProperties>
</file>